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26"/>
  </p:notesMasterIdLst>
  <p:handoutMasterIdLst>
    <p:handoutMasterId r:id="rId27"/>
  </p:handoutMasterIdLst>
  <p:sldIdLst>
    <p:sldId id="2147477385" r:id="rId10"/>
    <p:sldId id="2147477388" r:id="rId11"/>
    <p:sldId id="2147477394" r:id="rId12"/>
    <p:sldId id="2147477395" r:id="rId13"/>
    <p:sldId id="2147477396" r:id="rId14"/>
    <p:sldId id="2147477391" r:id="rId15"/>
    <p:sldId id="2147477397" r:id="rId16"/>
    <p:sldId id="2147477398" r:id="rId17"/>
    <p:sldId id="2147477399" r:id="rId18"/>
    <p:sldId id="2147477400" r:id="rId19"/>
    <p:sldId id="2147477401" r:id="rId20"/>
    <p:sldId id="2147477402" r:id="rId21"/>
    <p:sldId id="2147477403" r:id="rId22"/>
    <p:sldId id="2147477405" r:id="rId23"/>
    <p:sldId id="2147477285" r:id="rId24"/>
    <p:sldId id="2147477406" r:id="rId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147477385"/>
            <p14:sldId id="2147477388"/>
            <p14:sldId id="2147477394"/>
            <p14:sldId id="2147477395"/>
            <p14:sldId id="2147477396"/>
            <p14:sldId id="2147477391"/>
            <p14:sldId id="2147477397"/>
            <p14:sldId id="2147477398"/>
            <p14:sldId id="2147477399"/>
            <p14:sldId id="2147477400"/>
            <p14:sldId id="2147477401"/>
            <p14:sldId id="2147477402"/>
            <p14:sldId id="2147477403"/>
            <p14:sldId id="2147477405"/>
          </p14:sldIdLst>
        </p14:section>
        <p14:section name="Summary" id="{9560B6D6-55B3-4C59-A354-8B51072ABE61}">
          <p14:sldIdLst>
            <p14:sldId id="2147477285"/>
          </p14:sldIdLst>
        </p14:section>
        <p14:section name="Resources" id="{23D66856-C01F-4C91-A681-EBD31A57918F}">
          <p14:sldIdLst>
            <p14:sldId id="2147477406"/>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D56EA-DEF6-410B-AA65-5A2EBF5D7279}" v="1544" dt="2023-02-01T18:58:16.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7484" autoAdjust="0"/>
  </p:normalViewPr>
  <p:slideViewPr>
    <p:cSldViewPr snapToGrid="0">
      <p:cViewPr varScale="1">
        <p:scale>
          <a:sx n="48" d="100"/>
          <a:sy n="48" d="100"/>
        </p:scale>
        <p:origin x="784" y="4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2.xml"/><Relationship Id="rId34" Type="http://schemas.microsoft.com/office/2015/10/relationships/revisionInfo" Target="revisionInfo.xml"/><Relationship Id="rId7" Type="http://schemas.openxmlformats.org/officeDocument/2006/relationships/slideMaster" Target="slideMasters/slideMaster2.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A0F87B82-3B42-4677-ADD4-468EDEB1E0CD}"/>
    <pc:docChg chg="modSld">
      <pc:chgData name="Bob Ward" userId="6da7c2dd-8e2e-469f-a216-c384312e2a2d" providerId="ADAL" clId="{A0F87B82-3B42-4677-ADD4-468EDEB1E0CD}" dt="2023-01-12T17:42:48.926" v="882" actId="20577"/>
      <pc:docMkLst>
        <pc:docMk/>
      </pc:docMkLst>
      <pc:sldChg chg="modSp mod">
        <pc:chgData name="Bob Ward" userId="6da7c2dd-8e2e-469f-a216-c384312e2a2d" providerId="ADAL" clId="{A0F87B82-3B42-4677-ADD4-468EDEB1E0CD}" dt="2023-01-12T17:42:48.926" v="882" actId="20577"/>
        <pc:sldMkLst>
          <pc:docMk/>
          <pc:sldMk cId="3361306358" sldId="2076137339"/>
        </pc:sldMkLst>
        <pc:spChg chg="mod">
          <ac:chgData name="Bob Ward" userId="6da7c2dd-8e2e-469f-a216-c384312e2a2d" providerId="ADAL" clId="{A0F87B82-3B42-4677-ADD4-468EDEB1E0CD}" dt="2023-01-12T17:42:48.926" v="882" actId="20577"/>
          <ac:spMkLst>
            <pc:docMk/>
            <pc:sldMk cId="3361306358" sldId="2076137339"/>
            <ac:spMk id="11" creationId="{9C409991-DBD2-4E9D-830D-A6790320A566}"/>
          </ac:spMkLst>
        </pc:spChg>
        <pc:graphicFrameChg chg="mod">
          <ac:chgData name="Bob Ward" userId="6da7c2dd-8e2e-469f-a216-c384312e2a2d" providerId="ADAL" clId="{A0F87B82-3B42-4677-ADD4-468EDEB1E0CD}" dt="2023-01-12T17:42:43.947" v="878" actId="20577"/>
          <ac:graphicFrameMkLst>
            <pc:docMk/>
            <pc:sldMk cId="3361306358" sldId="2076137339"/>
            <ac:graphicFrameMk id="4" creationId="{AA88BD6C-824E-F582-8E75-29236EDF6F2F}"/>
          </ac:graphicFrameMkLst>
        </pc:graphicFrameChg>
      </pc:sldChg>
      <pc:sldChg chg="modSp mod">
        <pc:chgData name="Bob Ward" userId="6da7c2dd-8e2e-469f-a216-c384312e2a2d" providerId="ADAL" clId="{A0F87B82-3B42-4677-ADD4-468EDEB1E0CD}" dt="2023-01-12T17:35:14.246" v="93" actId="20577"/>
        <pc:sldMkLst>
          <pc:docMk/>
          <pc:sldMk cId="2651755647" sldId="2076138386"/>
        </pc:sldMkLst>
        <pc:spChg chg="mod">
          <ac:chgData name="Bob Ward" userId="6da7c2dd-8e2e-469f-a216-c384312e2a2d" providerId="ADAL" clId="{A0F87B82-3B42-4677-ADD4-468EDEB1E0CD}" dt="2023-01-12T17:35:14.246" v="93" actId="20577"/>
          <ac:spMkLst>
            <pc:docMk/>
            <pc:sldMk cId="2651755647" sldId="2076138386"/>
            <ac:spMk id="4" creationId="{CDAE1169-E50E-31B2-8603-8E7C6E90A28B}"/>
          </ac:spMkLst>
        </pc:spChg>
      </pc:sldChg>
    </pc:docChg>
  </pc:docChgLst>
  <pc:docChgLst>
    <pc:chgData name="Bob Ward" userId="6da7c2dd-8e2e-469f-a216-c384312e2a2d" providerId="ADAL" clId="{E52D56EA-DEF6-410B-AA65-5A2EBF5D7279}"/>
    <pc:docChg chg="undo custSel addSld delSld modSld sldOrd delSection modSection">
      <pc:chgData name="Bob Ward" userId="6da7c2dd-8e2e-469f-a216-c384312e2a2d" providerId="ADAL" clId="{E52D56EA-DEF6-410B-AA65-5A2EBF5D7279}" dt="2023-02-01T18:58:16.105" v="2621"/>
      <pc:docMkLst>
        <pc:docMk/>
      </pc:docMkLst>
      <pc:sldChg chg="modSp del mod modShow">
        <pc:chgData name="Bob Ward" userId="6da7c2dd-8e2e-469f-a216-c384312e2a2d" providerId="ADAL" clId="{E52D56EA-DEF6-410B-AA65-5A2EBF5D7279}" dt="2023-01-28T17:48:03.860" v="1532" actId="47"/>
        <pc:sldMkLst>
          <pc:docMk/>
          <pc:sldMk cId="3361306358" sldId="2076137339"/>
        </pc:sldMkLst>
        <pc:spChg chg="mod">
          <ac:chgData name="Bob Ward" userId="6da7c2dd-8e2e-469f-a216-c384312e2a2d" providerId="ADAL" clId="{E52D56EA-DEF6-410B-AA65-5A2EBF5D7279}" dt="2023-01-12T17:56:34.542" v="955" actId="20577"/>
          <ac:spMkLst>
            <pc:docMk/>
            <pc:sldMk cId="3361306358" sldId="2076137339"/>
            <ac:spMk id="11" creationId="{9C409991-DBD2-4E9D-830D-A6790320A566}"/>
          </ac:spMkLst>
        </pc:spChg>
        <pc:graphicFrameChg chg="mod">
          <ac:chgData name="Bob Ward" userId="6da7c2dd-8e2e-469f-a216-c384312e2a2d" providerId="ADAL" clId="{E52D56EA-DEF6-410B-AA65-5A2EBF5D7279}" dt="2023-01-12T17:56:29.054" v="953" actId="20577"/>
          <ac:graphicFrameMkLst>
            <pc:docMk/>
            <pc:sldMk cId="3361306358" sldId="2076137339"/>
            <ac:graphicFrameMk id="4" creationId="{AA88BD6C-824E-F582-8E75-29236EDF6F2F}"/>
          </ac:graphicFrameMkLst>
        </pc:graphicFrameChg>
      </pc:sldChg>
      <pc:sldChg chg="modSp del mod">
        <pc:chgData name="Bob Ward" userId="6da7c2dd-8e2e-469f-a216-c384312e2a2d" providerId="ADAL" clId="{E52D56EA-DEF6-410B-AA65-5A2EBF5D7279}" dt="2023-01-24T20:08:35.700" v="957" actId="47"/>
        <pc:sldMkLst>
          <pc:docMk/>
          <pc:sldMk cId="2651755647" sldId="2076138386"/>
        </pc:sldMkLst>
        <pc:spChg chg="mod">
          <ac:chgData name="Bob Ward" userId="6da7c2dd-8e2e-469f-a216-c384312e2a2d" providerId="ADAL" clId="{E52D56EA-DEF6-410B-AA65-5A2EBF5D7279}" dt="2023-01-12T17:44:09.400" v="8" actId="20577"/>
          <ac:spMkLst>
            <pc:docMk/>
            <pc:sldMk cId="2651755647" sldId="2076138386"/>
            <ac:spMk id="4" creationId="{CDAE1169-E50E-31B2-8603-8E7C6E90A28B}"/>
          </ac:spMkLst>
        </pc:spChg>
      </pc:sldChg>
      <pc:sldChg chg="modSp add del mod">
        <pc:chgData name="Bob Ward" userId="6da7c2dd-8e2e-469f-a216-c384312e2a2d" providerId="ADAL" clId="{E52D56EA-DEF6-410B-AA65-5A2EBF5D7279}" dt="2023-01-29T21:29:38.080" v="2235" actId="20577"/>
        <pc:sldMkLst>
          <pc:docMk/>
          <pc:sldMk cId="561508236" sldId="2147477285"/>
        </pc:sldMkLst>
        <pc:spChg chg="mod">
          <ac:chgData name="Bob Ward" userId="6da7c2dd-8e2e-469f-a216-c384312e2a2d" providerId="ADAL" clId="{E52D56EA-DEF6-410B-AA65-5A2EBF5D7279}" dt="2023-01-29T21:29:38.080" v="2235" actId="20577"/>
          <ac:spMkLst>
            <pc:docMk/>
            <pc:sldMk cId="561508236" sldId="2147477285"/>
            <ac:spMk id="3" creationId="{E9AE23EC-62A6-0F44-976B-447F233FC001}"/>
          </ac:spMkLst>
        </pc:spChg>
      </pc:sldChg>
      <pc:sldChg chg="del">
        <pc:chgData name="Bob Ward" userId="6da7c2dd-8e2e-469f-a216-c384312e2a2d" providerId="ADAL" clId="{E52D56EA-DEF6-410B-AA65-5A2EBF5D7279}" dt="2023-01-24T20:11:25.260" v="1086" actId="47"/>
        <pc:sldMkLst>
          <pc:docMk/>
          <pc:sldMk cId="2619705641" sldId="2147477377"/>
        </pc:sldMkLst>
      </pc:sldChg>
      <pc:sldChg chg="add del ord modNotesTx">
        <pc:chgData name="Bob Ward" userId="6da7c2dd-8e2e-469f-a216-c384312e2a2d" providerId="ADAL" clId="{E52D56EA-DEF6-410B-AA65-5A2EBF5D7279}" dt="2023-01-28T17:59:09.038" v="1883" actId="47"/>
        <pc:sldMkLst>
          <pc:docMk/>
          <pc:sldMk cId="1819996943" sldId="2147477384"/>
        </pc:sldMkLst>
      </pc:sldChg>
      <pc:sldChg chg="modSp add mod">
        <pc:chgData name="Bob Ward" userId="6da7c2dd-8e2e-469f-a216-c384312e2a2d" providerId="ADAL" clId="{E52D56EA-DEF6-410B-AA65-5A2EBF5D7279}" dt="2023-02-01T03:14:30.331" v="2615" actId="6549"/>
        <pc:sldMkLst>
          <pc:docMk/>
          <pc:sldMk cId="4158027647" sldId="2147477385"/>
        </pc:sldMkLst>
        <pc:spChg chg="mod">
          <ac:chgData name="Bob Ward" userId="6da7c2dd-8e2e-469f-a216-c384312e2a2d" providerId="ADAL" clId="{E52D56EA-DEF6-410B-AA65-5A2EBF5D7279}" dt="2023-01-25T21:42:42.086" v="1345" actId="6549"/>
          <ac:spMkLst>
            <pc:docMk/>
            <pc:sldMk cId="4158027647" sldId="2147477385"/>
            <ac:spMk id="2" creationId="{F11C841D-C464-7FE0-0FE1-2D51F47B4A9C}"/>
          </ac:spMkLst>
        </pc:spChg>
        <pc:spChg chg="mod">
          <ac:chgData name="Bob Ward" userId="6da7c2dd-8e2e-469f-a216-c384312e2a2d" providerId="ADAL" clId="{E52D56EA-DEF6-410B-AA65-5A2EBF5D7279}" dt="2023-02-01T03:14:30.331" v="2615" actId="6549"/>
          <ac:spMkLst>
            <pc:docMk/>
            <pc:sldMk cId="4158027647" sldId="2147477385"/>
            <ac:spMk id="7" creationId="{367500EF-1F79-46EB-8D50-D12A6C3E3133}"/>
          </ac:spMkLst>
        </pc:spChg>
      </pc:sldChg>
      <pc:sldChg chg="add modAnim">
        <pc:chgData name="Bob Ward" userId="6da7c2dd-8e2e-469f-a216-c384312e2a2d" providerId="ADAL" clId="{E52D56EA-DEF6-410B-AA65-5A2EBF5D7279}" dt="2023-02-01T18:58:16.105" v="2621"/>
        <pc:sldMkLst>
          <pc:docMk/>
          <pc:sldMk cId="2632096807" sldId="2147477388"/>
        </pc:sldMkLst>
      </pc:sldChg>
      <pc:sldChg chg="modSp add modAnim">
        <pc:chgData name="Bob Ward" userId="6da7c2dd-8e2e-469f-a216-c384312e2a2d" providerId="ADAL" clId="{E52D56EA-DEF6-410B-AA65-5A2EBF5D7279}" dt="2023-02-01T03:16:56.536" v="2618" actId="20577"/>
        <pc:sldMkLst>
          <pc:docMk/>
          <pc:sldMk cId="759692096" sldId="2147477391"/>
        </pc:sldMkLst>
        <pc:graphicFrameChg chg="mod">
          <ac:chgData name="Bob Ward" userId="6da7c2dd-8e2e-469f-a216-c384312e2a2d" providerId="ADAL" clId="{E52D56EA-DEF6-410B-AA65-5A2EBF5D7279}" dt="2023-02-01T03:16:56.536" v="2618" actId="20577"/>
          <ac:graphicFrameMkLst>
            <pc:docMk/>
            <pc:sldMk cId="759692096" sldId="2147477391"/>
            <ac:graphicFrameMk id="4" creationId="{74D2EEFA-F5AC-C1D6-678C-B1060D057690}"/>
          </ac:graphicFrameMkLst>
        </pc:graphicFrameChg>
      </pc:sldChg>
      <pc:sldChg chg="delSp add mod modAnim">
        <pc:chgData name="Bob Ward" userId="6da7c2dd-8e2e-469f-a216-c384312e2a2d" providerId="ADAL" clId="{E52D56EA-DEF6-410B-AA65-5A2EBF5D7279}" dt="2023-02-01T16:43:44.573" v="2619"/>
        <pc:sldMkLst>
          <pc:docMk/>
          <pc:sldMk cId="4161248892" sldId="2147477394"/>
        </pc:sldMkLst>
        <pc:spChg chg="topLvl">
          <ac:chgData name="Bob Ward" userId="6da7c2dd-8e2e-469f-a216-c384312e2a2d" providerId="ADAL" clId="{E52D56EA-DEF6-410B-AA65-5A2EBF5D7279}" dt="2023-01-24T20:08:52.897" v="969" actId="165"/>
          <ac:spMkLst>
            <pc:docMk/>
            <pc:sldMk cId="4161248892" sldId="2147477394"/>
            <ac:spMk id="101" creationId="{C637956E-7589-DD00-E045-B62E7097CE7C}"/>
          </ac:spMkLst>
        </pc:spChg>
        <pc:spChg chg="topLvl">
          <ac:chgData name="Bob Ward" userId="6da7c2dd-8e2e-469f-a216-c384312e2a2d" providerId="ADAL" clId="{E52D56EA-DEF6-410B-AA65-5A2EBF5D7279}" dt="2023-01-24T20:08:52.897" v="969" actId="165"/>
          <ac:spMkLst>
            <pc:docMk/>
            <pc:sldMk cId="4161248892" sldId="2147477394"/>
            <ac:spMk id="102" creationId="{A8CC691C-823C-A0CA-C31C-BA323F56AD2A}"/>
          </ac:spMkLst>
        </pc:spChg>
        <pc:grpChg chg="del">
          <ac:chgData name="Bob Ward" userId="6da7c2dd-8e2e-469f-a216-c384312e2a2d" providerId="ADAL" clId="{E52D56EA-DEF6-410B-AA65-5A2EBF5D7279}" dt="2023-01-24T20:08:52.897" v="969" actId="165"/>
          <ac:grpSpMkLst>
            <pc:docMk/>
            <pc:sldMk cId="4161248892" sldId="2147477394"/>
            <ac:grpSpMk id="140" creationId="{0C71DC89-A0F7-4EC0-B5FE-357735A2F332}"/>
          </ac:grpSpMkLst>
        </pc:grpChg>
        <pc:picChg chg="topLvl">
          <ac:chgData name="Bob Ward" userId="6da7c2dd-8e2e-469f-a216-c384312e2a2d" providerId="ADAL" clId="{E52D56EA-DEF6-410B-AA65-5A2EBF5D7279}" dt="2023-01-24T20:08:52.897" v="969" actId="165"/>
          <ac:picMkLst>
            <pc:docMk/>
            <pc:sldMk cId="4161248892" sldId="2147477394"/>
            <ac:picMk id="131" creationId="{87F7E6A5-82F3-A25E-4F33-C815A631EEED}"/>
          </ac:picMkLst>
        </pc:picChg>
      </pc:sldChg>
      <pc:sldChg chg="addSp delSp modSp new mod modAnim">
        <pc:chgData name="Bob Ward" userId="6da7c2dd-8e2e-469f-a216-c384312e2a2d" providerId="ADAL" clId="{E52D56EA-DEF6-410B-AA65-5A2EBF5D7279}" dt="2023-02-01T03:15:44.942" v="2617" actId="20577"/>
        <pc:sldMkLst>
          <pc:docMk/>
          <pc:sldMk cId="219121142" sldId="2147477395"/>
        </pc:sldMkLst>
        <pc:spChg chg="mod">
          <ac:chgData name="Bob Ward" userId="6da7c2dd-8e2e-469f-a216-c384312e2a2d" providerId="ADAL" clId="{E52D56EA-DEF6-410B-AA65-5A2EBF5D7279}" dt="2023-01-29T21:12:30.799" v="2061" actId="26606"/>
          <ac:spMkLst>
            <pc:docMk/>
            <pc:sldMk cId="219121142" sldId="2147477395"/>
            <ac:spMk id="2" creationId="{55588526-6388-411E-887F-801F8EFC4422}"/>
          </ac:spMkLst>
        </pc:spChg>
        <pc:spChg chg="del">
          <ac:chgData name="Bob Ward" userId="6da7c2dd-8e2e-469f-a216-c384312e2a2d" providerId="ADAL" clId="{E52D56EA-DEF6-410B-AA65-5A2EBF5D7279}" dt="2023-01-29T21:12:17.555" v="2058" actId="478"/>
          <ac:spMkLst>
            <pc:docMk/>
            <pc:sldMk cId="219121142" sldId="2147477395"/>
            <ac:spMk id="3" creationId="{B0E246B8-D400-A8EB-FC8E-D6D3FCC26A68}"/>
          </ac:spMkLst>
        </pc:spChg>
        <pc:spChg chg="add mod">
          <ac:chgData name="Bob Ward" userId="6da7c2dd-8e2e-469f-a216-c384312e2a2d" providerId="ADAL" clId="{E52D56EA-DEF6-410B-AA65-5A2EBF5D7279}" dt="2023-01-29T21:32:58.389" v="2296" actId="1076"/>
          <ac:spMkLst>
            <pc:docMk/>
            <pc:sldMk cId="219121142" sldId="2147477395"/>
            <ac:spMk id="4" creationId="{6A8E4E7E-552B-09FC-69CA-E4ED4ED7C116}"/>
          </ac:spMkLst>
        </pc:spChg>
        <pc:spChg chg="add mod">
          <ac:chgData name="Bob Ward" userId="6da7c2dd-8e2e-469f-a216-c384312e2a2d" providerId="ADAL" clId="{E52D56EA-DEF6-410B-AA65-5A2EBF5D7279}" dt="2023-01-29T21:33:22.563" v="2309" actId="6549"/>
          <ac:spMkLst>
            <pc:docMk/>
            <pc:sldMk cId="219121142" sldId="2147477395"/>
            <ac:spMk id="5" creationId="{2D368A5A-F82B-0A14-1A74-6C5465E3BE4B}"/>
          </ac:spMkLst>
        </pc:spChg>
        <pc:spChg chg="add mod">
          <ac:chgData name="Bob Ward" userId="6da7c2dd-8e2e-469f-a216-c384312e2a2d" providerId="ADAL" clId="{E52D56EA-DEF6-410B-AA65-5A2EBF5D7279}" dt="2023-01-29T21:36:43.371" v="2336" actId="1076"/>
          <ac:spMkLst>
            <pc:docMk/>
            <pc:sldMk cId="219121142" sldId="2147477395"/>
            <ac:spMk id="6" creationId="{F67F74B9-9AD6-F2AA-47DE-9D0F4F2C8281}"/>
          </ac:spMkLst>
        </pc:spChg>
        <pc:spChg chg="add mod">
          <ac:chgData name="Bob Ward" userId="6da7c2dd-8e2e-469f-a216-c384312e2a2d" providerId="ADAL" clId="{E52D56EA-DEF6-410B-AA65-5A2EBF5D7279}" dt="2023-01-29T21:36:46.539" v="2337" actId="1076"/>
          <ac:spMkLst>
            <pc:docMk/>
            <pc:sldMk cId="219121142" sldId="2147477395"/>
            <ac:spMk id="7" creationId="{A29A01D2-C56B-EA23-AF8A-9F2588AB675F}"/>
          </ac:spMkLst>
        </pc:spChg>
        <pc:spChg chg="add del mod">
          <ac:chgData name="Bob Ward" userId="6da7c2dd-8e2e-469f-a216-c384312e2a2d" providerId="ADAL" clId="{E52D56EA-DEF6-410B-AA65-5A2EBF5D7279}" dt="2023-01-29T21:37:00.931" v="2347" actId="478"/>
          <ac:spMkLst>
            <pc:docMk/>
            <pc:sldMk cId="219121142" sldId="2147477395"/>
            <ac:spMk id="14" creationId="{AF1133DB-AE82-64EB-C4C5-21EC4C9E6455}"/>
          </ac:spMkLst>
        </pc:spChg>
        <pc:spChg chg="add mod">
          <ac:chgData name="Bob Ward" userId="6da7c2dd-8e2e-469f-a216-c384312e2a2d" providerId="ADAL" clId="{E52D56EA-DEF6-410B-AA65-5A2EBF5D7279}" dt="2023-01-29T21:38:51.419" v="2407" actId="1076"/>
          <ac:spMkLst>
            <pc:docMk/>
            <pc:sldMk cId="219121142" sldId="2147477395"/>
            <ac:spMk id="20" creationId="{D68F2202-B962-C28F-EE37-11E2CD3D45F1}"/>
          </ac:spMkLst>
        </pc:spChg>
        <pc:spChg chg="add mod">
          <ac:chgData name="Bob Ward" userId="6da7c2dd-8e2e-469f-a216-c384312e2a2d" providerId="ADAL" clId="{E52D56EA-DEF6-410B-AA65-5A2EBF5D7279}" dt="2023-01-29T21:38:40.090" v="2406" actId="6549"/>
          <ac:spMkLst>
            <pc:docMk/>
            <pc:sldMk cId="219121142" sldId="2147477395"/>
            <ac:spMk id="24" creationId="{92FB05CF-35C0-51BE-22A4-4634F3C9056E}"/>
          </ac:spMkLst>
        </pc:spChg>
        <pc:spChg chg="add mod">
          <ac:chgData name="Bob Ward" userId="6da7c2dd-8e2e-469f-a216-c384312e2a2d" providerId="ADAL" clId="{E52D56EA-DEF6-410B-AA65-5A2EBF5D7279}" dt="2023-01-29T21:39:28.281" v="2427" actId="6549"/>
          <ac:spMkLst>
            <pc:docMk/>
            <pc:sldMk cId="219121142" sldId="2147477395"/>
            <ac:spMk id="25" creationId="{54A726DF-5434-0817-CD4C-667D351C180E}"/>
          </ac:spMkLst>
        </pc:spChg>
        <pc:spChg chg="add mod">
          <ac:chgData name="Bob Ward" userId="6da7c2dd-8e2e-469f-a216-c384312e2a2d" providerId="ADAL" clId="{E52D56EA-DEF6-410B-AA65-5A2EBF5D7279}" dt="2023-01-29T21:40:12.321" v="2441" actId="20577"/>
          <ac:spMkLst>
            <pc:docMk/>
            <pc:sldMk cId="219121142" sldId="2147477395"/>
            <ac:spMk id="29" creationId="{089243F2-EC67-7DC5-8A4B-2B9DE6E8922C}"/>
          </ac:spMkLst>
        </pc:spChg>
        <pc:spChg chg="add mod">
          <ac:chgData name="Bob Ward" userId="6da7c2dd-8e2e-469f-a216-c384312e2a2d" providerId="ADAL" clId="{E52D56EA-DEF6-410B-AA65-5A2EBF5D7279}" dt="2023-02-01T03:15:44.942" v="2617" actId="20577"/>
          <ac:spMkLst>
            <pc:docMk/>
            <pc:sldMk cId="219121142" sldId="2147477395"/>
            <ac:spMk id="34" creationId="{BC67E72B-9BA5-734C-26BF-AD23A3EF6FCE}"/>
          </ac:spMkLst>
        </pc:spChg>
        <pc:picChg chg="add mod">
          <ac:chgData name="Bob Ward" userId="6da7c2dd-8e2e-469f-a216-c384312e2a2d" providerId="ADAL" clId="{E52D56EA-DEF6-410B-AA65-5A2EBF5D7279}" dt="2023-01-29T21:40:55.774" v="2445" actId="1076"/>
          <ac:picMkLst>
            <pc:docMk/>
            <pc:sldMk cId="219121142" sldId="2147477395"/>
            <ac:picMk id="31" creationId="{D294E9D8-B7DE-F0C6-5DF2-4824AA5ABFD4}"/>
          </ac:picMkLst>
        </pc:picChg>
        <pc:picChg chg="add mod">
          <ac:chgData name="Bob Ward" userId="6da7c2dd-8e2e-469f-a216-c384312e2a2d" providerId="ADAL" clId="{E52D56EA-DEF6-410B-AA65-5A2EBF5D7279}" dt="2023-01-29T21:41:40.219" v="2450" actId="1076"/>
          <ac:picMkLst>
            <pc:docMk/>
            <pc:sldMk cId="219121142" sldId="2147477395"/>
            <ac:picMk id="33" creationId="{527F2E74-278E-A610-1E4C-7C08A6A4C111}"/>
          </ac:picMkLst>
        </pc:picChg>
        <pc:picChg chg="add mod">
          <ac:chgData name="Bob Ward" userId="6da7c2dd-8e2e-469f-a216-c384312e2a2d" providerId="ADAL" clId="{E52D56EA-DEF6-410B-AA65-5A2EBF5D7279}" dt="2023-01-29T21:43:20.771" v="2475" actId="1076"/>
          <ac:picMkLst>
            <pc:docMk/>
            <pc:sldMk cId="219121142" sldId="2147477395"/>
            <ac:picMk id="36" creationId="{88AFA986-A601-11F6-E678-49CE10257A84}"/>
          </ac:picMkLst>
        </pc:picChg>
        <pc:picChg chg="add mod">
          <ac:chgData name="Bob Ward" userId="6da7c2dd-8e2e-469f-a216-c384312e2a2d" providerId="ADAL" clId="{E52D56EA-DEF6-410B-AA65-5A2EBF5D7279}" dt="2023-01-29T21:43:25.190" v="2477" actId="1076"/>
          <ac:picMkLst>
            <pc:docMk/>
            <pc:sldMk cId="219121142" sldId="2147477395"/>
            <ac:picMk id="37" creationId="{D6C476BF-329D-E7FE-DF16-3A047EF2DC6A}"/>
          </ac:picMkLst>
        </pc:picChg>
        <pc:picChg chg="add del mod">
          <ac:chgData name="Bob Ward" userId="6da7c2dd-8e2e-469f-a216-c384312e2a2d" providerId="ADAL" clId="{E52D56EA-DEF6-410B-AA65-5A2EBF5D7279}" dt="2023-01-29T21:31:37.371" v="2238" actId="478"/>
          <ac:picMkLst>
            <pc:docMk/>
            <pc:sldMk cId="219121142" sldId="2147477395"/>
            <ac:picMk id="1026" creationId="{00BB3417-1DF3-8989-AF3A-6B2C96A944E4}"/>
          </ac:picMkLst>
        </pc:picChg>
        <pc:cxnChg chg="add mod">
          <ac:chgData name="Bob Ward" userId="6da7c2dd-8e2e-469f-a216-c384312e2a2d" providerId="ADAL" clId="{E52D56EA-DEF6-410B-AA65-5A2EBF5D7279}" dt="2023-01-29T21:37:46.802" v="2352" actId="14100"/>
          <ac:cxnSpMkLst>
            <pc:docMk/>
            <pc:sldMk cId="219121142" sldId="2147477395"/>
            <ac:cxnSpMk id="9" creationId="{2543C9C2-0B7B-5744-EA34-661946F34271}"/>
          </ac:cxnSpMkLst>
        </pc:cxnChg>
        <pc:cxnChg chg="add mod">
          <ac:chgData name="Bob Ward" userId="6da7c2dd-8e2e-469f-a216-c384312e2a2d" providerId="ADAL" clId="{E52D56EA-DEF6-410B-AA65-5A2EBF5D7279}" dt="2023-01-29T21:42:14.704" v="2473" actId="14100"/>
          <ac:cxnSpMkLst>
            <pc:docMk/>
            <pc:sldMk cId="219121142" sldId="2147477395"/>
            <ac:cxnSpMk id="16" creationId="{26E74796-CDD7-7AE3-C298-B2AF259C592C}"/>
          </ac:cxnSpMkLst>
        </pc:cxnChg>
        <pc:cxnChg chg="add mod">
          <ac:chgData name="Bob Ward" userId="6da7c2dd-8e2e-469f-a216-c384312e2a2d" providerId="ADAL" clId="{E52D56EA-DEF6-410B-AA65-5A2EBF5D7279}" dt="2023-01-29T21:38:23.059" v="2385" actId="14100"/>
          <ac:cxnSpMkLst>
            <pc:docMk/>
            <pc:sldMk cId="219121142" sldId="2147477395"/>
            <ac:cxnSpMk id="21" creationId="{C02B983A-3775-25EC-40A6-A8678AB29C0B}"/>
          </ac:cxnSpMkLst>
        </pc:cxnChg>
        <pc:cxnChg chg="add mod">
          <ac:chgData name="Bob Ward" userId="6da7c2dd-8e2e-469f-a216-c384312e2a2d" providerId="ADAL" clId="{E52D56EA-DEF6-410B-AA65-5A2EBF5D7279}" dt="2023-01-29T21:39:42.109" v="2431" actId="14100"/>
          <ac:cxnSpMkLst>
            <pc:docMk/>
            <pc:sldMk cId="219121142" sldId="2147477395"/>
            <ac:cxnSpMk id="26" creationId="{28823FA8-3FD8-9535-42C7-D4F8A06E8442}"/>
          </ac:cxnSpMkLst>
        </pc:cxnChg>
      </pc:sldChg>
      <pc:sldChg chg="addSp delSp modSp new mod modAnim">
        <pc:chgData name="Bob Ward" userId="6da7c2dd-8e2e-469f-a216-c384312e2a2d" providerId="ADAL" clId="{E52D56EA-DEF6-410B-AA65-5A2EBF5D7279}" dt="2023-01-31T03:30:30.933" v="2496" actId="1076"/>
        <pc:sldMkLst>
          <pc:docMk/>
          <pc:sldMk cId="2345725747" sldId="2147477396"/>
        </pc:sldMkLst>
        <pc:spChg chg="mod">
          <ac:chgData name="Bob Ward" userId="6da7c2dd-8e2e-469f-a216-c384312e2a2d" providerId="ADAL" clId="{E52D56EA-DEF6-410B-AA65-5A2EBF5D7279}" dt="2023-01-29T21:24:57.552" v="2096" actId="20577"/>
          <ac:spMkLst>
            <pc:docMk/>
            <pc:sldMk cId="2345725747" sldId="2147477396"/>
            <ac:spMk id="2" creationId="{D8DA75D4-BC78-B9DA-2E75-C22345AE521C}"/>
          </ac:spMkLst>
        </pc:spChg>
        <pc:spChg chg="del">
          <ac:chgData name="Bob Ward" userId="6da7c2dd-8e2e-469f-a216-c384312e2a2d" providerId="ADAL" clId="{E52D56EA-DEF6-410B-AA65-5A2EBF5D7279}" dt="2023-01-29T21:13:13.532" v="2062" actId="478"/>
          <ac:spMkLst>
            <pc:docMk/>
            <pc:sldMk cId="2345725747" sldId="2147477396"/>
            <ac:spMk id="3" creationId="{EAFBA33B-CC25-9A32-D133-A6B1F2068726}"/>
          </ac:spMkLst>
        </pc:spChg>
        <pc:spChg chg="add mod">
          <ac:chgData name="Bob Ward" userId="6da7c2dd-8e2e-469f-a216-c384312e2a2d" providerId="ADAL" clId="{E52D56EA-DEF6-410B-AA65-5A2EBF5D7279}" dt="2023-01-31T03:30:30.933" v="2496" actId="1076"/>
          <ac:spMkLst>
            <pc:docMk/>
            <pc:sldMk cId="2345725747" sldId="2147477396"/>
            <ac:spMk id="11" creationId="{DD593BF9-5B73-C08E-9B65-566AC0F7B83D}"/>
          </ac:spMkLst>
        </pc:spChg>
        <pc:spChg chg="add del mod">
          <ac:chgData name="Bob Ward" userId="6da7c2dd-8e2e-469f-a216-c384312e2a2d" providerId="ADAL" clId="{E52D56EA-DEF6-410B-AA65-5A2EBF5D7279}" dt="2023-01-29T21:27:08.349" v="2212" actId="1076"/>
          <ac:spMkLst>
            <pc:docMk/>
            <pc:sldMk cId="2345725747" sldId="2147477396"/>
            <ac:spMk id="12" creationId="{DBA1EE65-98EE-78F1-012A-6D68799D72BF}"/>
          </ac:spMkLst>
        </pc:spChg>
        <pc:picChg chg="add mod">
          <ac:chgData name="Bob Ward" userId="6da7c2dd-8e2e-469f-a216-c384312e2a2d" providerId="ADAL" clId="{E52D56EA-DEF6-410B-AA65-5A2EBF5D7279}" dt="2023-01-29T21:24:19.514" v="2087" actId="1076"/>
          <ac:picMkLst>
            <pc:docMk/>
            <pc:sldMk cId="2345725747" sldId="2147477396"/>
            <ac:picMk id="4" creationId="{C8FE028D-9B54-7779-CFF6-317657E0C0E0}"/>
          </ac:picMkLst>
        </pc:picChg>
        <pc:picChg chg="add mod">
          <ac:chgData name="Bob Ward" userId="6da7c2dd-8e2e-469f-a216-c384312e2a2d" providerId="ADAL" clId="{E52D56EA-DEF6-410B-AA65-5A2EBF5D7279}" dt="2023-01-29T21:23:37.469" v="2077" actId="14100"/>
          <ac:picMkLst>
            <pc:docMk/>
            <pc:sldMk cId="2345725747" sldId="2147477396"/>
            <ac:picMk id="6" creationId="{A6686EE6-9280-6214-CC0F-7DB9B343E347}"/>
          </ac:picMkLst>
        </pc:picChg>
        <pc:picChg chg="add del mod">
          <ac:chgData name="Bob Ward" userId="6da7c2dd-8e2e-469f-a216-c384312e2a2d" providerId="ADAL" clId="{E52D56EA-DEF6-410B-AA65-5A2EBF5D7279}" dt="2023-01-29T21:23:52.470" v="2082" actId="478"/>
          <ac:picMkLst>
            <pc:docMk/>
            <pc:sldMk cId="2345725747" sldId="2147477396"/>
            <ac:picMk id="2050" creationId="{0888A6E6-0FF3-79C0-B294-183467A4FBF6}"/>
          </ac:picMkLst>
        </pc:picChg>
        <pc:picChg chg="add mod">
          <ac:chgData name="Bob Ward" userId="6da7c2dd-8e2e-469f-a216-c384312e2a2d" providerId="ADAL" clId="{E52D56EA-DEF6-410B-AA65-5A2EBF5D7279}" dt="2023-01-29T21:27:16.780" v="2214" actId="1076"/>
          <ac:picMkLst>
            <pc:docMk/>
            <pc:sldMk cId="2345725747" sldId="2147477396"/>
            <ac:picMk id="2052" creationId="{159AE632-655B-2B2E-4F5B-CF9F54F44A83}"/>
          </ac:picMkLst>
        </pc:picChg>
        <pc:cxnChg chg="add mod">
          <ac:chgData name="Bob Ward" userId="6da7c2dd-8e2e-469f-a216-c384312e2a2d" providerId="ADAL" clId="{E52D56EA-DEF6-410B-AA65-5A2EBF5D7279}" dt="2023-01-29T21:25:07.169" v="2097" actId="1582"/>
          <ac:cxnSpMkLst>
            <pc:docMk/>
            <pc:sldMk cId="2345725747" sldId="2147477396"/>
            <ac:cxnSpMk id="8" creationId="{C1DD9DB7-69B6-2CCB-F28E-A372ED77E921}"/>
          </ac:cxnSpMkLst>
        </pc:cxnChg>
        <pc:cxnChg chg="add mod">
          <ac:chgData name="Bob Ward" userId="6da7c2dd-8e2e-469f-a216-c384312e2a2d" providerId="ADAL" clId="{E52D56EA-DEF6-410B-AA65-5A2EBF5D7279}" dt="2023-01-29T21:25:12.008" v="2098" actId="1582"/>
          <ac:cxnSpMkLst>
            <pc:docMk/>
            <pc:sldMk cId="2345725747" sldId="2147477396"/>
            <ac:cxnSpMk id="10" creationId="{98D5DB98-541E-27AA-664B-FEBF83089AA7}"/>
          </ac:cxnSpMkLst>
        </pc:cxnChg>
      </pc:sldChg>
      <pc:sldChg chg="addSp delSp modSp new mod modTransition modAnim modNotesTx">
        <pc:chgData name="Bob Ward" userId="6da7c2dd-8e2e-469f-a216-c384312e2a2d" providerId="ADAL" clId="{E52D56EA-DEF6-410B-AA65-5A2EBF5D7279}" dt="2023-01-31T03:30:49.089" v="2515" actId="20577"/>
        <pc:sldMkLst>
          <pc:docMk/>
          <pc:sldMk cId="2173386569" sldId="2147477397"/>
        </pc:sldMkLst>
        <pc:spChg chg="del mod">
          <ac:chgData name="Bob Ward" userId="6da7c2dd-8e2e-469f-a216-c384312e2a2d" providerId="ADAL" clId="{E52D56EA-DEF6-410B-AA65-5A2EBF5D7279}" dt="2023-01-28T17:45:21.050" v="1460" actId="478"/>
          <ac:spMkLst>
            <pc:docMk/>
            <pc:sldMk cId="2173386569" sldId="2147477397"/>
            <ac:spMk id="2" creationId="{847AAAEA-8940-EC41-717E-0C33965DD92E}"/>
          </ac:spMkLst>
        </pc:spChg>
        <pc:spChg chg="del">
          <ac:chgData name="Bob Ward" userId="6da7c2dd-8e2e-469f-a216-c384312e2a2d" providerId="ADAL" clId="{E52D56EA-DEF6-410B-AA65-5A2EBF5D7279}" dt="2023-01-28T17:45:23.038" v="1461" actId="478"/>
          <ac:spMkLst>
            <pc:docMk/>
            <pc:sldMk cId="2173386569" sldId="2147477397"/>
            <ac:spMk id="3" creationId="{A00B3A8B-5876-FE49-4304-4446FD6BDA9C}"/>
          </ac:spMkLst>
        </pc:spChg>
        <pc:spChg chg="add del mod">
          <ac:chgData name="Bob Ward" userId="6da7c2dd-8e2e-469f-a216-c384312e2a2d" providerId="ADAL" clId="{E52D56EA-DEF6-410B-AA65-5A2EBF5D7279}" dt="2023-01-28T17:45:24.344" v="1462" actId="478"/>
          <ac:spMkLst>
            <pc:docMk/>
            <pc:sldMk cId="2173386569" sldId="2147477397"/>
            <ac:spMk id="5" creationId="{A705D1ED-05A3-AC03-CBBE-4FF65EE515EC}"/>
          </ac:spMkLst>
        </pc:spChg>
        <pc:picChg chg="add mod">
          <ac:chgData name="Bob Ward" userId="6da7c2dd-8e2e-469f-a216-c384312e2a2d" providerId="ADAL" clId="{E52D56EA-DEF6-410B-AA65-5A2EBF5D7279}" dt="2023-01-28T17:45:39.846" v="1464"/>
          <ac:picMkLst>
            <pc:docMk/>
            <pc:sldMk cId="2173386569" sldId="2147477397"/>
            <ac:picMk id="6" creationId="{A69733F2-17BD-2C00-3D84-32D4C74F2351}"/>
          </ac:picMkLst>
        </pc:picChg>
      </pc:sldChg>
      <pc:sldChg chg="addSp delSp modSp add mod modTransition delAnim modAnim modNotesTx">
        <pc:chgData name="Bob Ward" userId="6da7c2dd-8e2e-469f-a216-c384312e2a2d" providerId="ADAL" clId="{E52D56EA-DEF6-410B-AA65-5A2EBF5D7279}" dt="2023-01-31T03:30:55.949" v="2526" actId="20577"/>
        <pc:sldMkLst>
          <pc:docMk/>
          <pc:sldMk cId="1721015154" sldId="2147477398"/>
        </pc:sldMkLst>
        <pc:picChg chg="add mod">
          <ac:chgData name="Bob Ward" userId="6da7c2dd-8e2e-469f-a216-c384312e2a2d" providerId="ADAL" clId="{E52D56EA-DEF6-410B-AA65-5A2EBF5D7279}" dt="2023-01-28T17:45:58.045" v="1469"/>
          <ac:picMkLst>
            <pc:docMk/>
            <pc:sldMk cId="1721015154" sldId="2147477398"/>
            <ac:picMk id="2" creationId="{BBC2BC4F-3C8F-75BB-7ECF-7DC11C5A0296}"/>
          </ac:picMkLst>
        </pc:picChg>
        <pc:picChg chg="del">
          <ac:chgData name="Bob Ward" userId="6da7c2dd-8e2e-469f-a216-c384312e2a2d" providerId="ADAL" clId="{E52D56EA-DEF6-410B-AA65-5A2EBF5D7279}" dt="2023-01-28T17:45:49.278" v="1467" actId="478"/>
          <ac:picMkLst>
            <pc:docMk/>
            <pc:sldMk cId="1721015154" sldId="2147477398"/>
            <ac:picMk id="6" creationId="{A69733F2-17BD-2C00-3D84-32D4C74F2351}"/>
          </ac:picMkLst>
        </pc:picChg>
      </pc:sldChg>
      <pc:sldChg chg="addSp delSp modSp add mod delAnim modAnim modNotesTx">
        <pc:chgData name="Bob Ward" userId="6da7c2dd-8e2e-469f-a216-c384312e2a2d" providerId="ADAL" clId="{E52D56EA-DEF6-410B-AA65-5A2EBF5D7279}" dt="2023-01-31T03:31:43.295" v="2563" actId="6549"/>
        <pc:sldMkLst>
          <pc:docMk/>
          <pc:sldMk cId="2941775854" sldId="2147477399"/>
        </pc:sldMkLst>
        <pc:picChg chg="del">
          <ac:chgData name="Bob Ward" userId="6da7c2dd-8e2e-469f-a216-c384312e2a2d" providerId="ADAL" clId="{E52D56EA-DEF6-410B-AA65-5A2EBF5D7279}" dt="2023-01-28T17:46:07.742" v="1472" actId="478"/>
          <ac:picMkLst>
            <pc:docMk/>
            <pc:sldMk cId="2941775854" sldId="2147477399"/>
            <ac:picMk id="2" creationId="{BBC2BC4F-3C8F-75BB-7ECF-7DC11C5A0296}"/>
          </ac:picMkLst>
        </pc:picChg>
        <pc:picChg chg="add mod">
          <ac:chgData name="Bob Ward" userId="6da7c2dd-8e2e-469f-a216-c384312e2a2d" providerId="ADAL" clId="{E52D56EA-DEF6-410B-AA65-5A2EBF5D7279}" dt="2023-01-28T17:46:17.361" v="1473"/>
          <ac:picMkLst>
            <pc:docMk/>
            <pc:sldMk cId="2941775854" sldId="2147477399"/>
            <ac:picMk id="3" creationId="{EFFEA74A-2152-DD16-AE01-ABCF0A60DE47}"/>
          </ac:picMkLst>
        </pc:picChg>
      </pc:sldChg>
      <pc:sldChg chg="addSp delSp modSp add mod delAnim modAnim modNotesTx">
        <pc:chgData name="Bob Ward" userId="6da7c2dd-8e2e-469f-a216-c384312e2a2d" providerId="ADAL" clId="{E52D56EA-DEF6-410B-AA65-5A2EBF5D7279}" dt="2023-01-31T03:31:08.840" v="2540" actId="20577"/>
        <pc:sldMkLst>
          <pc:docMk/>
          <pc:sldMk cId="2156937158" sldId="2147477400"/>
        </pc:sldMkLst>
        <pc:picChg chg="add mod">
          <ac:chgData name="Bob Ward" userId="6da7c2dd-8e2e-469f-a216-c384312e2a2d" providerId="ADAL" clId="{E52D56EA-DEF6-410B-AA65-5A2EBF5D7279}" dt="2023-01-28T17:46:38.131" v="1477"/>
          <ac:picMkLst>
            <pc:docMk/>
            <pc:sldMk cId="2156937158" sldId="2147477400"/>
            <ac:picMk id="2" creationId="{F87833FE-B3C2-04B8-B130-A81D7716B40D}"/>
          </ac:picMkLst>
        </pc:picChg>
        <pc:picChg chg="del">
          <ac:chgData name="Bob Ward" userId="6da7c2dd-8e2e-469f-a216-c384312e2a2d" providerId="ADAL" clId="{E52D56EA-DEF6-410B-AA65-5A2EBF5D7279}" dt="2023-01-28T17:46:27.169" v="1476" actId="478"/>
          <ac:picMkLst>
            <pc:docMk/>
            <pc:sldMk cId="2156937158" sldId="2147477400"/>
            <ac:picMk id="3" creationId="{EFFEA74A-2152-DD16-AE01-ABCF0A60DE47}"/>
          </ac:picMkLst>
        </pc:picChg>
      </pc:sldChg>
      <pc:sldChg chg="addSp delSp modSp add mod delAnim modAnim modNotesTx">
        <pc:chgData name="Bob Ward" userId="6da7c2dd-8e2e-469f-a216-c384312e2a2d" providerId="ADAL" clId="{E52D56EA-DEF6-410B-AA65-5A2EBF5D7279}" dt="2023-01-31T03:31:14.695" v="2547" actId="20577"/>
        <pc:sldMkLst>
          <pc:docMk/>
          <pc:sldMk cId="460868694" sldId="2147477401"/>
        </pc:sldMkLst>
        <pc:picChg chg="del">
          <ac:chgData name="Bob Ward" userId="6da7c2dd-8e2e-469f-a216-c384312e2a2d" providerId="ADAL" clId="{E52D56EA-DEF6-410B-AA65-5A2EBF5D7279}" dt="2023-01-28T17:46:48.859" v="1480" actId="478"/>
          <ac:picMkLst>
            <pc:docMk/>
            <pc:sldMk cId="460868694" sldId="2147477401"/>
            <ac:picMk id="2" creationId="{F87833FE-B3C2-04B8-B130-A81D7716B40D}"/>
          </ac:picMkLst>
        </pc:picChg>
        <pc:picChg chg="add mod">
          <ac:chgData name="Bob Ward" userId="6da7c2dd-8e2e-469f-a216-c384312e2a2d" providerId="ADAL" clId="{E52D56EA-DEF6-410B-AA65-5A2EBF5D7279}" dt="2023-01-28T17:46:56.404" v="1481"/>
          <ac:picMkLst>
            <pc:docMk/>
            <pc:sldMk cId="460868694" sldId="2147477401"/>
            <ac:picMk id="3" creationId="{3BEFFB40-D888-F8C1-9F49-EC57CE873F67}"/>
          </ac:picMkLst>
        </pc:picChg>
      </pc:sldChg>
      <pc:sldChg chg="addSp delSp modSp add mod delAnim modAnim modNotesTx">
        <pc:chgData name="Bob Ward" userId="6da7c2dd-8e2e-469f-a216-c384312e2a2d" providerId="ADAL" clId="{E52D56EA-DEF6-410B-AA65-5A2EBF5D7279}" dt="2023-01-31T03:31:20.678" v="2554" actId="20577"/>
        <pc:sldMkLst>
          <pc:docMk/>
          <pc:sldMk cId="4208044497" sldId="2147477402"/>
        </pc:sldMkLst>
        <pc:picChg chg="add mod">
          <ac:chgData name="Bob Ward" userId="6da7c2dd-8e2e-469f-a216-c384312e2a2d" providerId="ADAL" clId="{E52D56EA-DEF6-410B-AA65-5A2EBF5D7279}" dt="2023-01-28T17:47:21.614" v="1485"/>
          <ac:picMkLst>
            <pc:docMk/>
            <pc:sldMk cId="4208044497" sldId="2147477402"/>
            <ac:picMk id="2" creationId="{DB3734F8-F062-F96F-AECF-AA04A4A4F014}"/>
          </ac:picMkLst>
        </pc:picChg>
        <pc:picChg chg="del">
          <ac:chgData name="Bob Ward" userId="6da7c2dd-8e2e-469f-a216-c384312e2a2d" providerId="ADAL" clId="{E52D56EA-DEF6-410B-AA65-5A2EBF5D7279}" dt="2023-01-28T17:47:13.249" v="1484" actId="478"/>
          <ac:picMkLst>
            <pc:docMk/>
            <pc:sldMk cId="4208044497" sldId="2147477402"/>
            <ac:picMk id="3" creationId="{3BEFFB40-D888-F8C1-9F49-EC57CE873F67}"/>
          </ac:picMkLst>
        </pc:picChg>
      </pc:sldChg>
      <pc:sldChg chg="addSp delSp modSp add mod delAnim modAnim modNotesTx">
        <pc:chgData name="Bob Ward" userId="6da7c2dd-8e2e-469f-a216-c384312e2a2d" providerId="ADAL" clId="{E52D56EA-DEF6-410B-AA65-5A2EBF5D7279}" dt="2023-01-31T03:32:03.976" v="2596" actId="20577"/>
        <pc:sldMkLst>
          <pc:docMk/>
          <pc:sldMk cId="3694763653" sldId="2147477403"/>
        </pc:sldMkLst>
        <pc:picChg chg="del">
          <ac:chgData name="Bob Ward" userId="6da7c2dd-8e2e-469f-a216-c384312e2a2d" providerId="ADAL" clId="{E52D56EA-DEF6-410B-AA65-5A2EBF5D7279}" dt="2023-01-28T17:48:06.694" v="1533" actId="478"/>
          <ac:picMkLst>
            <pc:docMk/>
            <pc:sldMk cId="3694763653" sldId="2147477403"/>
            <ac:picMk id="2" creationId="{DB3734F8-F062-F96F-AECF-AA04A4A4F014}"/>
          </ac:picMkLst>
        </pc:picChg>
        <pc:picChg chg="add mod">
          <ac:chgData name="Bob Ward" userId="6da7c2dd-8e2e-469f-a216-c384312e2a2d" providerId="ADAL" clId="{E52D56EA-DEF6-410B-AA65-5A2EBF5D7279}" dt="2023-01-28T17:48:14.050" v="1534"/>
          <ac:picMkLst>
            <pc:docMk/>
            <pc:sldMk cId="3694763653" sldId="2147477403"/>
            <ac:picMk id="3" creationId="{96F8BFBE-0580-EA83-7922-23537203F9C1}"/>
          </ac:picMkLst>
        </pc:picChg>
      </pc:sldChg>
      <pc:sldChg chg="addSp modSp new del mod modTransition">
        <pc:chgData name="Bob Ward" userId="6da7c2dd-8e2e-469f-a216-c384312e2a2d" providerId="ADAL" clId="{E52D56EA-DEF6-410B-AA65-5A2EBF5D7279}" dt="2023-01-29T21:30:43.325" v="2236" actId="47"/>
        <pc:sldMkLst>
          <pc:docMk/>
          <pc:sldMk cId="994532135" sldId="2147477404"/>
        </pc:sldMkLst>
        <pc:spChg chg="mod">
          <ac:chgData name="Bob Ward" userId="6da7c2dd-8e2e-469f-a216-c384312e2a2d" providerId="ADAL" clId="{E52D56EA-DEF6-410B-AA65-5A2EBF5D7279}" dt="2023-01-28T17:52:54.863" v="1549" actId="20577"/>
          <ac:spMkLst>
            <pc:docMk/>
            <pc:sldMk cId="994532135" sldId="2147477404"/>
            <ac:spMk id="2" creationId="{CDEA9457-33E1-65AC-2E4A-3B9A203E2506}"/>
          </ac:spMkLst>
        </pc:spChg>
        <pc:spChg chg="add">
          <ac:chgData name="Bob Ward" userId="6da7c2dd-8e2e-469f-a216-c384312e2a2d" providerId="ADAL" clId="{E52D56EA-DEF6-410B-AA65-5A2EBF5D7279}" dt="2023-01-28T17:48:01.141" v="1531" actId="22"/>
          <ac:spMkLst>
            <pc:docMk/>
            <pc:sldMk cId="994532135" sldId="2147477404"/>
            <ac:spMk id="4" creationId="{6E3D434C-CE37-AB05-94BE-3DAE54339072}"/>
          </ac:spMkLst>
        </pc:spChg>
      </pc:sldChg>
      <pc:sldChg chg="addSp delSp modSp add mod delAnim modAnim">
        <pc:chgData name="Bob Ward" userId="6da7c2dd-8e2e-469f-a216-c384312e2a2d" providerId="ADAL" clId="{E52D56EA-DEF6-410B-AA65-5A2EBF5D7279}" dt="2023-01-28T17:58:39.847" v="1881"/>
        <pc:sldMkLst>
          <pc:docMk/>
          <pc:sldMk cId="2285115701" sldId="2147477405"/>
        </pc:sldMkLst>
        <pc:spChg chg="add mod">
          <ac:chgData name="Bob Ward" userId="6da7c2dd-8e2e-469f-a216-c384312e2a2d" providerId="ADAL" clId="{E52D56EA-DEF6-410B-AA65-5A2EBF5D7279}" dt="2023-01-28T17:55:08.530" v="1838" actId="6549"/>
          <ac:spMkLst>
            <pc:docMk/>
            <pc:sldMk cId="2285115701" sldId="2147477405"/>
            <ac:spMk id="3" creationId="{0865DC40-B39A-A0BF-744A-7DF9AE988F3A}"/>
          </ac:spMkLst>
        </pc:spChg>
        <pc:spChg chg="del">
          <ac:chgData name="Bob Ward" userId="6da7c2dd-8e2e-469f-a216-c384312e2a2d" providerId="ADAL" clId="{E52D56EA-DEF6-410B-AA65-5A2EBF5D7279}" dt="2023-01-28T17:53:54.572" v="1551" actId="478"/>
          <ac:spMkLst>
            <pc:docMk/>
            <pc:sldMk cId="2285115701" sldId="2147477405"/>
            <ac:spMk id="4" creationId="{6E3D434C-CE37-AB05-94BE-3DAE54339072}"/>
          </ac:spMkLst>
        </pc:spChg>
        <pc:picChg chg="add del mod">
          <ac:chgData name="Bob Ward" userId="6da7c2dd-8e2e-469f-a216-c384312e2a2d" providerId="ADAL" clId="{E52D56EA-DEF6-410B-AA65-5A2EBF5D7279}" dt="2023-01-28T17:55:30.834" v="1843" actId="478"/>
          <ac:picMkLst>
            <pc:docMk/>
            <pc:sldMk cId="2285115701" sldId="2147477405"/>
            <ac:picMk id="5" creationId="{02B37235-3586-5E89-2376-5749025C2A51}"/>
          </ac:picMkLst>
        </pc:picChg>
        <pc:picChg chg="add del mod">
          <ac:chgData name="Bob Ward" userId="6da7c2dd-8e2e-469f-a216-c384312e2a2d" providerId="ADAL" clId="{E52D56EA-DEF6-410B-AA65-5A2EBF5D7279}" dt="2023-01-28T17:55:28.494" v="1842" actId="478"/>
          <ac:picMkLst>
            <pc:docMk/>
            <pc:sldMk cId="2285115701" sldId="2147477405"/>
            <ac:picMk id="6" creationId="{1A07DD5E-14A9-C6D9-1BD1-92FF555843F4}"/>
          </ac:picMkLst>
        </pc:picChg>
        <pc:picChg chg="add del mod">
          <ac:chgData name="Bob Ward" userId="6da7c2dd-8e2e-469f-a216-c384312e2a2d" providerId="ADAL" clId="{E52D56EA-DEF6-410B-AA65-5A2EBF5D7279}" dt="2023-01-28T17:55:51.145" v="1848" actId="478"/>
          <ac:picMkLst>
            <pc:docMk/>
            <pc:sldMk cId="2285115701" sldId="2147477405"/>
            <ac:picMk id="7" creationId="{5D47EB2B-E6A0-D8E7-A7EA-DAED8B3A12C7}"/>
          </ac:picMkLst>
        </pc:picChg>
        <pc:picChg chg="add mod">
          <ac:chgData name="Bob Ward" userId="6da7c2dd-8e2e-469f-a216-c384312e2a2d" providerId="ADAL" clId="{E52D56EA-DEF6-410B-AA65-5A2EBF5D7279}" dt="2023-01-28T17:57:03.227" v="1861" actId="552"/>
          <ac:picMkLst>
            <pc:docMk/>
            <pc:sldMk cId="2285115701" sldId="2147477405"/>
            <ac:picMk id="9" creationId="{74EDD487-98CD-1CFF-BAF7-00F37D0A2A50}"/>
          </ac:picMkLst>
        </pc:picChg>
        <pc:picChg chg="add mod">
          <ac:chgData name="Bob Ward" userId="6da7c2dd-8e2e-469f-a216-c384312e2a2d" providerId="ADAL" clId="{E52D56EA-DEF6-410B-AA65-5A2EBF5D7279}" dt="2023-01-28T17:57:03.227" v="1861" actId="552"/>
          <ac:picMkLst>
            <pc:docMk/>
            <pc:sldMk cId="2285115701" sldId="2147477405"/>
            <ac:picMk id="10" creationId="{752663CF-E4D4-958F-62A8-64D813C2BA37}"/>
          </ac:picMkLst>
        </pc:picChg>
        <pc:picChg chg="add mod">
          <ac:chgData name="Bob Ward" userId="6da7c2dd-8e2e-469f-a216-c384312e2a2d" providerId="ADAL" clId="{E52D56EA-DEF6-410B-AA65-5A2EBF5D7279}" dt="2023-01-28T17:57:03.227" v="1861" actId="552"/>
          <ac:picMkLst>
            <pc:docMk/>
            <pc:sldMk cId="2285115701" sldId="2147477405"/>
            <ac:picMk id="11" creationId="{CAAA4B7E-5D4C-0BCE-885C-C7DF171FE6C2}"/>
          </ac:picMkLst>
        </pc:picChg>
        <pc:picChg chg="add mod">
          <ac:chgData name="Bob Ward" userId="6da7c2dd-8e2e-469f-a216-c384312e2a2d" providerId="ADAL" clId="{E52D56EA-DEF6-410B-AA65-5A2EBF5D7279}" dt="2023-01-28T17:57:03.227" v="1861" actId="552"/>
          <ac:picMkLst>
            <pc:docMk/>
            <pc:sldMk cId="2285115701" sldId="2147477405"/>
            <ac:picMk id="12" creationId="{D4C217E7-9FD9-B2BE-ECFD-45BBA7DE18A8}"/>
          </ac:picMkLst>
        </pc:picChg>
        <pc:picChg chg="add mod">
          <ac:chgData name="Bob Ward" userId="6da7c2dd-8e2e-469f-a216-c384312e2a2d" providerId="ADAL" clId="{E52D56EA-DEF6-410B-AA65-5A2EBF5D7279}" dt="2023-01-28T17:57:03.227" v="1861" actId="552"/>
          <ac:picMkLst>
            <pc:docMk/>
            <pc:sldMk cId="2285115701" sldId="2147477405"/>
            <ac:picMk id="13" creationId="{B18E028A-6224-3915-D089-91468DD9E7D3}"/>
          </ac:picMkLst>
        </pc:picChg>
      </pc:sldChg>
      <pc:sldChg chg="addSp delSp modSp add mod modAnim">
        <pc:chgData name="Bob Ward" userId="6da7c2dd-8e2e-469f-a216-c384312e2a2d" providerId="ADAL" clId="{E52D56EA-DEF6-410B-AA65-5A2EBF5D7279}" dt="2023-01-28T18:06:55.394" v="1960" actId="1076"/>
        <pc:sldMkLst>
          <pc:docMk/>
          <pc:sldMk cId="52005854" sldId="2147477406"/>
        </pc:sldMkLst>
        <pc:spChg chg="mod">
          <ac:chgData name="Bob Ward" userId="6da7c2dd-8e2e-469f-a216-c384312e2a2d" providerId="ADAL" clId="{E52D56EA-DEF6-410B-AA65-5A2EBF5D7279}" dt="2023-01-28T18:06:22.151" v="1956" actId="20577"/>
          <ac:spMkLst>
            <pc:docMk/>
            <pc:sldMk cId="52005854" sldId="2147477406"/>
            <ac:spMk id="2" creationId="{D01CC37A-4B40-F185-05AE-35F678DA4FBF}"/>
          </ac:spMkLst>
        </pc:spChg>
        <pc:spChg chg="del">
          <ac:chgData name="Bob Ward" userId="6da7c2dd-8e2e-469f-a216-c384312e2a2d" providerId="ADAL" clId="{E52D56EA-DEF6-410B-AA65-5A2EBF5D7279}" dt="2023-01-28T18:06:05.521" v="1884" actId="478"/>
          <ac:spMkLst>
            <pc:docMk/>
            <pc:sldMk cId="52005854" sldId="2147477406"/>
            <ac:spMk id="6" creationId="{6413952F-8274-7644-6CE7-6D4360D9CD15}"/>
          </ac:spMkLst>
        </pc:spChg>
        <pc:spChg chg="mod">
          <ac:chgData name="Bob Ward" userId="6da7c2dd-8e2e-469f-a216-c384312e2a2d" providerId="ADAL" clId="{E52D56EA-DEF6-410B-AA65-5A2EBF5D7279}" dt="2023-01-28T18:06:39.331" v="1958" actId="1076"/>
          <ac:spMkLst>
            <pc:docMk/>
            <pc:sldMk cId="52005854" sldId="2147477406"/>
            <ac:spMk id="8" creationId="{9B25A9D5-85D4-4108-4843-B85E57ED4419}"/>
          </ac:spMkLst>
        </pc:spChg>
        <pc:spChg chg="mod">
          <ac:chgData name="Bob Ward" userId="6da7c2dd-8e2e-469f-a216-c384312e2a2d" providerId="ADAL" clId="{E52D56EA-DEF6-410B-AA65-5A2EBF5D7279}" dt="2023-01-28T18:06:39.331" v="1958" actId="1076"/>
          <ac:spMkLst>
            <pc:docMk/>
            <pc:sldMk cId="52005854" sldId="2147477406"/>
            <ac:spMk id="10" creationId="{87BFD338-C253-B41D-FF48-D8E992FDB235}"/>
          </ac:spMkLst>
        </pc:spChg>
        <pc:spChg chg="mod">
          <ac:chgData name="Bob Ward" userId="6da7c2dd-8e2e-469f-a216-c384312e2a2d" providerId="ADAL" clId="{E52D56EA-DEF6-410B-AA65-5A2EBF5D7279}" dt="2023-01-28T18:06:39.331" v="1958" actId="1076"/>
          <ac:spMkLst>
            <pc:docMk/>
            <pc:sldMk cId="52005854" sldId="2147477406"/>
            <ac:spMk id="11" creationId="{03641F76-496B-5737-A0DC-9D752F2801F9}"/>
          </ac:spMkLst>
        </pc:spChg>
        <pc:spChg chg="mod">
          <ac:chgData name="Bob Ward" userId="6da7c2dd-8e2e-469f-a216-c384312e2a2d" providerId="ADAL" clId="{E52D56EA-DEF6-410B-AA65-5A2EBF5D7279}" dt="2023-01-28T18:06:39.331" v="1958" actId="1076"/>
          <ac:spMkLst>
            <pc:docMk/>
            <pc:sldMk cId="52005854" sldId="2147477406"/>
            <ac:spMk id="12" creationId="{13781B1F-3909-67AE-58CA-BE1AFB79A33A}"/>
          </ac:spMkLst>
        </pc:spChg>
        <pc:spChg chg="mod">
          <ac:chgData name="Bob Ward" userId="6da7c2dd-8e2e-469f-a216-c384312e2a2d" providerId="ADAL" clId="{E52D56EA-DEF6-410B-AA65-5A2EBF5D7279}" dt="2023-01-28T18:06:39.331" v="1958" actId="1076"/>
          <ac:spMkLst>
            <pc:docMk/>
            <pc:sldMk cId="52005854" sldId="2147477406"/>
            <ac:spMk id="14" creationId="{5A2092F4-07CD-C4D8-EC7D-D1411F707F22}"/>
          </ac:spMkLst>
        </pc:spChg>
        <pc:spChg chg="mod">
          <ac:chgData name="Bob Ward" userId="6da7c2dd-8e2e-469f-a216-c384312e2a2d" providerId="ADAL" clId="{E52D56EA-DEF6-410B-AA65-5A2EBF5D7279}" dt="2023-01-28T18:06:55.394" v="1960" actId="1076"/>
          <ac:spMkLst>
            <pc:docMk/>
            <pc:sldMk cId="52005854" sldId="2147477406"/>
            <ac:spMk id="17" creationId="{BE90B9BB-A15E-3AD7-7536-112B0949A03B}"/>
          </ac:spMkLst>
        </pc:spChg>
        <pc:spChg chg="mod">
          <ac:chgData name="Bob Ward" userId="6da7c2dd-8e2e-469f-a216-c384312e2a2d" providerId="ADAL" clId="{E52D56EA-DEF6-410B-AA65-5A2EBF5D7279}" dt="2023-01-28T18:06:39.331" v="1958" actId="1076"/>
          <ac:spMkLst>
            <pc:docMk/>
            <pc:sldMk cId="52005854" sldId="2147477406"/>
            <ac:spMk id="21" creationId="{461666D5-9D61-BE10-3EF0-6FB86F7C7404}"/>
          </ac:spMkLst>
        </pc:spChg>
        <pc:spChg chg="mod">
          <ac:chgData name="Bob Ward" userId="6da7c2dd-8e2e-469f-a216-c384312e2a2d" providerId="ADAL" clId="{E52D56EA-DEF6-410B-AA65-5A2EBF5D7279}" dt="2023-01-28T18:06:39.331" v="1958" actId="1076"/>
          <ac:spMkLst>
            <pc:docMk/>
            <pc:sldMk cId="52005854" sldId="2147477406"/>
            <ac:spMk id="26" creationId="{E9B7ED56-EC04-AB79-8A60-642316FFAF12}"/>
          </ac:spMkLst>
        </pc:spChg>
        <pc:spChg chg="mod">
          <ac:chgData name="Bob Ward" userId="6da7c2dd-8e2e-469f-a216-c384312e2a2d" providerId="ADAL" clId="{E52D56EA-DEF6-410B-AA65-5A2EBF5D7279}" dt="2023-01-28T18:06:39.331" v="1958" actId="1076"/>
          <ac:spMkLst>
            <pc:docMk/>
            <pc:sldMk cId="52005854" sldId="2147477406"/>
            <ac:spMk id="34" creationId="{CA7F6834-E946-222B-E2CC-2A55D5DB526E}"/>
          </ac:spMkLst>
        </pc:spChg>
        <pc:spChg chg="mod">
          <ac:chgData name="Bob Ward" userId="6da7c2dd-8e2e-469f-a216-c384312e2a2d" providerId="ADAL" clId="{E52D56EA-DEF6-410B-AA65-5A2EBF5D7279}" dt="2023-01-28T18:06:39.331" v="1958" actId="1076"/>
          <ac:spMkLst>
            <pc:docMk/>
            <pc:sldMk cId="52005854" sldId="2147477406"/>
            <ac:spMk id="35" creationId="{B19CA22D-87CC-A867-226E-20E1159B9DC3}"/>
          </ac:spMkLst>
        </pc:spChg>
        <pc:spChg chg="mod">
          <ac:chgData name="Bob Ward" userId="6da7c2dd-8e2e-469f-a216-c384312e2a2d" providerId="ADAL" clId="{E52D56EA-DEF6-410B-AA65-5A2EBF5D7279}" dt="2023-01-28T18:06:39.331" v="1958" actId="1076"/>
          <ac:spMkLst>
            <pc:docMk/>
            <pc:sldMk cId="52005854" sldId="2147477406"/>
            <ac:spMk id="36" creationId="{C76152ED-A231-062E-080E-CABDDB667DC8}"/>
          </ac:spMkLst>
        </pc:spChg>
        <pc:spChg chg="mod">
          <ac:chgData name="Bob Ward" userId="6da7c2dd-8e2e-469f-a216-c384312e2a2d" providerId="ADAL" clId="{E52D56EA-DEF6-410B-AA65-5A2EBF5D7279}" dt="2023-01-28T18:06:39.331" v="1958" actId="1076"/>
          <ac:spMkLst>
            <pc:docMk/>
            <pc:sldMk cId="52005854" sldId="2147477406"/>
            <ac:spMk id="37" creationId="{341C506E-210F-0E6A-2A73-9CFD39763977}"/>
          </ac:spMkLst>
        </pc:spChg>
        <pc:spChg chg="mod">
          <ac:chgData name="Bob Ward" userId="6da7c2dd-8e2e-469f-a216-c384312e2a2d" providerId="ADAL" clId="{E52D56EA-DEF6-410B-AA65-5A2EBF5D7279}" dt="2023-01-28T18:06:39.331" v="1958" actId="1076"/>
          <ac:spMkLst>
            <pc:docMk/>
            <pc:sldMk cId="52005854" sldId="2147477406"/>
            <ac:spMk id="38" creationId="{F0149848-A55D-8542-6172-F820C255FE8D}"/>
          </ac:spMkLst>
        </pc:spChg>
        <pc:spChg chg="mod">
          <ac:chgData name="Bob Ward" userId="6da7c2dd-8e2e-469f-a216-c384312e2a2d" providerId="ADAL" clId="{E52D56EA-DEF6-410B-AA65-5A2EBF5D7279}" dt="2023-01-28T18:06:39.331" v="1958" actId="1076"/>
          <ac:spMkLst>
            <pc:docMk/>
            <pc:sldMk cId="52005854" sldId="2147477406"/>
            <ac:spMk id="39" creationId="{920B1015-2A6B-655F-DF4E-E8C58A2887C1}"/>
          </ac:spMkLst>
        </pc:spChg>
        <pc:grpChg chg="add mod">
          <ac:chgData name="Bob Ward" userId="6da7c2dd-8e2e-469f-a216-c384312e2a2d" providerId="ADAL" clId="{E52D56EA-DEF6-410B-AA65-5A2EBF5D7279}" dt="2023-01-28T18:06:39.331" v="1958" actId="1076"/>
          <ac:grpSpMkLst>
            <pc:docMk/>
            <pc:sldMk cId="52005854" sldId="2147477406"/>
            <ac:grpSpMk id="7" creationId="{7A1F99A1-16BB-5BF6-AC2B-1AF3823BF2AB}"/>
          </ac:grpSpMkLst>
        </pc:grpChg>
      </pc:sldChg>
      <pc:sldChg chg="add del">
        <pc:chgData name="Bob Ward" userId="6da7c2dd-8e2e-469f-a216-c384312e2a2d" providerId="ADAL" clId="{E52D56EA-DEF6-410B-AA65-5A2EBF5D7279}" dt="2023-01-29T21:45:13.356" v="2490" actId="47"/>
        <pc:sldMkLst>
          <pc:docMk/>
          <pc:sldMk cId="450397789" sldId="2147477407"/>
        </pc:sldMkLst>
      </pc:sldChg>
      <pc:sldMasterChg chg="delSldLayout">
        <pc:chgData name="Bob Ward" userId="6da7c2dd-8e2e-469f-a216-c384312e2a2d" providerId="ADAL" clId="{E52D56EA-DEF6-410B-AA65-5A2EBF5D7279}" dt="2023-01-28T18:18:19.365" v="2034" actId="2696"/>
        <pc:sldMasterMkLst>
          <pc:docMk/>
          <pc:sldMasterMk cId="1011453131" sldId="2147485372"/>
        </pc:sldMasterMkLst>
        <pc:sldLayoutChg chg="del">
          <pc:chgData name="Bob Ward" userId="6da7c2dd-8e2e-469f-a216-c384312e2a2d" providerId="ADAL" clId="{E52D56EA-DEF6-410B-AA65-5A2EBF5D7279}" dt="2023-01-28T18:17:34.090" v="1961" actId="2696"/>
          <pc:sldLayoutMkLst>
            <pc:docMk/>
            <pc:sldMasterMk cId="1011453131" sldId="2147485372"/>
            <pc:sldLayoutMk cId="410070383" sldId="2147485373"/>
          </pc:sldLayoutMkLst>
        </pc:sldLayoutChg>
        <pc:sldLayoutChg chg="del">
          <pc:chgData name="Bob Ward" userId="6da7c2dd-8e2e-469f-a216-c384312e2a2d" providerId="ADAL" clId="{E52D56EA-DEF6-410B-AA65-5A2EBF5D7279}" dt="2023-01-28T18:17:34.576" v="1962" actId="2696"/>
          <pc:sldLayoutMkLst>
            <pc:docMk/>
            <pc:sldMasterMk cId="1011453131" sldId="2147485372"/>
            <pc:sldLayoutMk cId="116212585" sldId="2147485374"/>
          </pc:sldLayoutMkLst>
        </pc:sldLayoutChg>
        <pc:sldLayoutChg chg="del">
          <pc:chgData name="Bob Ward" userId="6da7c2dd-8e2e-469f-a216-c384312e2a2d" providerId="ADAL" clId="{E52D56EA-DEF6-410B-AA65-5A2EBF5D7279}" dt="2023-01-28T18:17:34.998" v="1963" actId="2696"/>
          <pc:sldLayoutMkLst>
            <pc:docMk/>
            <pc:sldMasterMk cId="1011453131" sldId="2147485372"/>
            <pc:sldLayoutMk cId="3544575853" sldId="2147485375"/>
          </pc:sldLayoutMkLst>
        </pc:sldLayoutChg>
        <pc:sldLayoutChg chg="del">
          <pc:chgData name="Bob Ward" userId="6da7c2dd-8e2e-469f-a216-c384312e2a2d" providerId="ADAL" clId="{E52D56EA-DEF6-410B-AA65-5A2EBF5D7279}" dt="2023-01-28T18:17:35.416" v="1964" actId="2696"/>
          <pc:sldLayoutMkLst>
            <pc:docMk/>
            <pc:sldMasterMk cId="1011453131" sldId="2147485372"/>
            <pc:sldLayoutMk cId="1185828165" sldId="2147485376"/>
          </pc:sldLayoutMkLst>
        </pc:sldLayoutChg>
        <pc:sldLayoutChg chg="del">
          <pc:chgData name="Bob Ward" userId="6da7c2dd-8e2e-469f-a216-c384312e2a2d" providerId="ADAL" clId="{E52D56EA-DEF6-410B-AA65-5A2EBF5D7279}" dt="2023-01-28T18:17:35.837" v="1965" actId="2696"/>
          <pc:sldLayoutMkLst>
            <pc:docMk/>
            <pc:sldMasterMk cId="1011453131" sldId="2147485372"/>
            <pc:sldLayoutMk cId="2587680279" sldId="2147485377"/>
          </pc:sldLayoutMkLst>
        </pc:sldLayoutChg>
        <pc:sldLayoutChg chg="del">
          <pc:chgData name="Bob Ward" userId="6da7c2dd-8e2e-469f-a216-c384312e2a2d" providerId="ADAL" clId="{E52D56EA-DEF6-410B-AA65-5A2EBF5D7279}" dt="2023-01-28T18:17:36.271" v="1966" actId="2696"/>
          <pc:sldLayoutMkLst>
            <pc:docMk/>
            <pc:sldMasterMk cId="1011453131" sldId="2147485372"/>
            <pc:sldLayoutMk cId="1864614243" sldId="2147485378"/>
          </pc:sldLayoutMkLst>
        </pc:sldLayoutChg>
        <pc:sldLayoutChg chg="del">
          <pc:chgData name="Bob Ward" userId="6da7c2dd-8e2e-469f-a216-c384312e2a2d" providerId="ADAL" clId="{E52D56EA-DEF6-410B-AA65-5A2EBF5D7279}" dt="2023-01-28T18:17:36.679" v="1967" actId="2696"/>
          <pc:sldLayoutMkLst>
            <pc:docMk/>
            <pc:sldMasterMk cId="1011453131" sldId="2147485372"/>
            <pc:sldLayoutMk cId="638626557" sldId="2147485379"/>
          </pc:sldLayoutMkLst>
        </pc:sldLayoutChg>
        <pc:sldLayoutChg chg="del">
          <pc:chgData name="Bob Ward" userId="6da7c2dd-8e2e-469f-a216-c384312e2a2d" providerId="ADAL" clId="{E52D56EA-DEF6-410B-AA65-5A2EBF5D7279}" dt="2023-01-28T18:17:37.098" v="1968" actId="2696"/>
          <pc:sldLayoutMkLst>
            <pc:docMk/>
            <pc:sldMasterMk cId="1011453131" sldId="2147485372"/>
            <pc:sldLayoutMk cId="1600163219" sldId="2147485380"/>
          </pc:sldLayoutMkLst>
        </pc:sldLayoutChg>
        <pc:sldLayoutChg chg="del">
          <pc:chgData name="Bob Ward" userId="6da7c2dd-8e2e-469f-a216-c384312e2a2d" providerId="ADAL" clId="{E52D56EA-DEF6-410B-AA65-5A2EBF5D7279}" dt="2023-01-28T18:17:37.520" v="1969" actId="2696"/>
          <pc:sldLayoutMkLst>
            <pc:docMk/>
            <pc:sldMasterMk cId="1011453131" sldId="2147485372"/>
            <pc:sldLayoutMk cId="3375700252" sldId="2147485381"/>
          </pc:sldLayoutMkLst>
        </pc:sldLayoutChg>
        <pc:sldLayoutChg chg="del">
          <pc:chgData name="Bob Ward" userId="6da7c2dd-8e2e-469f-a216-c384312e2a2d" providerId="ADAL" clId="{E52D56EA-DEF6-410B-AA65-5A2EBF5D7279}" dt="2023-01-28T18:17:37.936" v="1970" actId="2696"/>
          <pc:sldLayoutMkLst>
            <pc:docMk/>
            <pc:sldMasterMk cId="1011453131" sldId="2147485372"/>
            <pc:sldLayoutMk cId="3616879892" sldId="2147485382"/>
          </pc:sldLayoutMkLst>
        </pc:sldLayoutChg>
        <pc:sldLayoutChg chg="del">
          <pc:chgData name="Bob Ward" userId="6da7c2dd-8e2e-469f-a216-c384312e2a2d" providerId="ADAL" clId="{E52D56EA-DEF6-410B-AA65-5A2EBF5D7279}" dt="2023-01-28T18:17:38.327" v="1971" actId="2696"/>
          <pc:sldLayoutMkLst>
            <pc:docMk/>
            <pc:sldMasterMk cId="1011453131" sldId="2147485372"/>
            <pc:sldLayoutMk cId="496607263" sldId="2147485383"/>
          </pc:sldLayoutMkLst>
        </pc:sldLayoutChg>
        <pc:sldLayoutChg chg="del">
          <pc:chgData name="Bob Ward" userId="6da7c2dd-8e2e-469f-a216-c384312e2a2d" providerId="ADAL" clId="{E52D56EA-DEF6-410B-AA65-5A2EBF5D7279}" dt="2023-01-28T18:17:38.747" v="1972" actId="2696"/>
          <pc:sldLayoutMkLst>
            <pc:docMk/>
            <pc:sldMasterMk cId="1011453131" sldId="2147485372"/>
            <pc:sldLayoutMk cId="3007131837" sldId="2147485384"/>
          </pc:sldLayoutMkLst>
        </pc:sldLayoutChg>
        <pc:sldLayoutChg chg="del">
          <pc:chgData name="Bob Ward" userId="6da7c2dd-8e2e-469f-a216-c384312e2a2d" providerId="ADAL" clId="{E52D56EA-DEF6-410B-AA65-5A2EBF5D7279}" dt="2023-01-28T18:17:39.182" v="1973" actId="2696"/>
          <pc:sldLayoutMkLst>
            <pc:docMk/>
            <pc:sldMasterMk cId="1011453131" sldId="2147485372"/>
            <pc:sldLayoutMk cId="858112311" sldId="2147485385"/>
          </pc:sldLayoutMkLst>
        </pc:sldLayoutChg>
        <pc:sldLayoutChg chg="del">
          <pc:chgData name="Bob Ward" userId="6da7c2dd-8e2e-469f-a216-c384312e2a2d" providerId="ADAL" clId="{E52D56EA-DEF6-410B-AA65-5A2EBF5D7279}" dt="2023-01-28T18:17:39.634" v="1974" actId="2696"/>
          <pc:sldLayoutMkLst>
            <pc:docMk/>
            <pc:sldMasterMk cId="1011453131" sldId="2147485372"/>
            <pc:sldLayoutMk cId="1784651242" sldId="2147485386"/>
          </pc:sldLayoutMkLst>
        </pc:sldLayoutChg>
        <pc:sldLayoutChg chg="del">
          <pc:chgData name="Bob Ward" userId="6da7c2dd-8e2e-469f-a216-c384312e2a2d" providerId="ADAL" clId="{E52D56EA-DEF6-410B-AA65-5A2EBF5D7279}" dt="2023-01-28T18:17:40.036" v="1975" actId="2696"/>
          <pc:sldLayoutMkLst>
            <pc:docMk/>
            <pc:sldMasterMk cId="1011453131" sldId="2147485372"/>
            <pc:sldLayoutMk cId="2340930889" sldId="2147485387"/>
          </pc:sldLayoutMkLst>
        </pc:sldLayoutChg>
        <pc:sldLayoutChg chg="del">
          <pc:chgData name="Bob Ward" userId="6da7c2dd-8e2e-469f-a216-c384312e2a2d" providerId="ADAL" clId="{E52D56EA-DEF6-410B-AA65-5A2EBF5D7279}" dt="2023-01-28T18:17:40.441" v="1976" actId="2696"/>
          <pc:sldLayoutMkLst>
            <pc:docMk/>
            <pc:sldMasterMk cId="1011453131" sldId="2147485372"/>
            <pc:sldLayoutMk cId="648882097" sldId="2147485388"/>
          </pc:sldLayoutMkLst>
        </pc:sldLayoutChg>
        <pc:sldLayoutChg chg="del">
          <pc:chgData name="Bob Ward" userId="6da7c2dd-8e2e-469f-a216-c384312e2a2d" providerId="ADAL" clId="{E52D56EA-DEF6-410B-AA65-5A2EBF5D7279}" dt="2023-01-28T18:17:40.878" v="1977" actId="2696"/>
          <pc:sldLayoutMkLst>
            <pc:docMk/>
            <pc:sldMasterMk cId="1011453131" sldId="2147485372"/>
            <pc:sldLayoutMk cId="3676153680" sldId="2147485389"/>
          </pc:sldLayoutMkLst>
        </pc:sldLayoutChg>
        <pc:sldLayoutChg chg="del">
          <pc:chgData name="Bob Ward" userId="6da7c2dd-8e2e-469f-a216-c384312e2a2d" providerId="ADAL" clId="{E52D56EA-DEF6-410B-AA65-5A2EBF5D7279}" dt="2023-01-28T18:17:41.297" v="1978" actId="2696"/>
          <pc:sldLayoutMkLst>
            <pc:docMk/>
            <pc:sldMasterMk cId="1011453131" sldId="2147485372"/>
            <pc:sldLayoutMk cId="2188652673" sldId="2147485390"/>
          </pc:sldLayoutMkLst>
        </pc:sldLayoutChg>
        <pc:sldLayoutChg chg="del">
          <pc:chgData name="Bob Ward" userId="6da7c2dd-8e2e-469f-a216-c384312e2a2d" providerId="ADAL" clId="{E52D56EA-DEF6-410B-AA65-5A2EBF5D7279}" dt="2023-01-28T18:17:41.686" v="1979" actId="2696"/>
          <pc:sldLayoutMkLst>
            <pc:docMk/>
            <pc:sldMasterMk cId="1011453131" sldId="2147485372"/>
            <pc:sldLayoutMk cId="3037408667" sldId="2147485391"/>
          </pc:sldLayoutMkLst>
        </pc:sldLayoutChg>
        <pc:sldLayoutChg chg="del">
          <pc:chgData name="Bob Ward" userId="6da7c2dd-8e2e-469f-a216-c384312e2a2d" providerId="ADAL" clId="{E52D56EA-DEF6-410B-AA65-5A2EBF5D7279}" dt="2023-01-28T18:17:42.106" v="1980" actId="2696"/>
          <pc:sldLayoutMkLst>
            <pc:docMk/>
            <pc:sldMasterMk cId="1011453131" sldId="2147485372"/>
            <pc:sldLayoutMk cId="2250642827" sldId="2147485392"/>
          </pc:sldLayoutMkLst>
        </pc:sldLayoutChg>
        <pc:sldLayoutChg chg="del">
          <pc:chgData name="Bob Ward" userId="6da7c2dd-8e2e-469f-a216-c384312e2a2d" providerId="ADAL" clId="{E52D56EA-DEF6-410B-AA65-5A2EBF5D7279}" dt="2023-01-28T18:17:42.588" v="1981" actId="2696"/>
          <pc:sldLayoutMkLst>
            <pc:docMk/>
            <pc:sldMasterMk cId="1011453131" sldId="2147485372"/>
            <pc:sldLayoutMk cId="3910184619" sldId="2147485393"/>
          </pc:sldLayoutMkLst>
        </pc:sldLayoutChg>
        <pc:sldLayoutChg chg="del">
          <pc:chgData name="Bob Ward" userId="6da7c2dd-8e2e-469f-a216-c384312e2a2d" providerId="ADAL" clId="{E52D56EA-DEF6-410B-AA65-5A2EBF5D7279}" dt="2023-01-28T18:17:43.055" v="1982" actId="2696"/>
          <pc:sldLayoutMkLst>
            <pc:docMk/>
            <pc:sldMasterMk cId="1011453131" sldId="2147485372"/>
            <pc:sldLayoutMk cId="1664114757" sldId="2147485394"/>
          </pc:sldLayoutMkLst>
        </pc:sldLayoutChg>
        <pc:sldLayoutChg chg="del">
          <pc:chgData name="Bob Ward" userId="6da7c2dd-8e2e-469f-a216-c384312e2a2d" providerId="ADAL" clId="{E52D56EA-DEF6-410B-AA65-5A2EBF5D7279}" dt="2023-01-28T18:17:43.472" v="1983" actId="2696"/>
          <pc:sldLayoutMkLst>
            <pc:docMk/>
            <pc:sldMasterMk cId="1011453131" sldId="2147485372"/>
            <pc:sldLayoutMk cId="3099086473" sldId="2147485395"/>
          </pc:sldLayoutMkLst>
        </pc:sldLayoutChg>
        <pc:sldLayoutChg chg="del">
          <pc:chgData name="Bob Ward" userId="6da7c2dd-8e2e-469f-a216-c384312e2a2d" providerId="ADAL" clId="{E52D56EA-DEF6-410B-AA65-5A2EBF5D7279}" dt="2023-01-28T18:17:43.955" v="1984" actId="2696"/>
          <pc:sldLayoutMkLst>
            <pc:docMk/>
            <pc:sldMasterMk cId="1011453131" sldId="2147485372"/>
            <pc:sldLayoutMk cId="1118782680" sldId="2147485396"/>
          </pc:sldLayoutMkLst>
        </pc:sldLayoutChg>
        <pc:sldLayoutChg chg="del">
          <pc:chgData name="Bob Ward" userId="6da7c2dd-8e2e-469f-a216-c384312e2a2d" providerId="ADAL" clId="{E52D56EA-DEF6-410B-AA65-5A2EBF5D7279}" dt="2023-01-28T18:17:44.401" v="1985" actId="2696"/>
          <pc:sldLayoutMkLst>
            <pc:docMk/>
            <pc:sldMasterMk cId="1011453131" sldId="2147485372"/>
            <pc:sldLayoutMk cId="2290951327" sldId="2147485397"/>
          </pc:sldLayoutMkLst>
        </pc:sldLayoutChg>
        <pc:sldLayoutChg chg="del">
          <pc:chgData name="Bob Ward" userId="6da7c2dd-8e2e-469f-a216-c384312e2a2d" providerId="ADAL" clId="{E52D56EA-DEF6-410B-AA65-5A2EBF5D7279}" dt="2023-01-28T18:17:44.838" v="1986" actId="2696"/>
          <pc:sldLayoutMkLst>
            <pc:docMk/>
            <pc:sldMasterMk cId="1011453131" sldId="2147485372"/>
            <pc:sldLayoutMk cId="2006975089" sldId="2147485398"/>
          </pc:sldLayoutMkLst>
        </pc:sldLayoutChg>
        <pc:sldLayoutChg chg="del">
          <pc:chgData name="Bob Ward" userId="6da7c2dd-8e2e-469f-a216-c384312e2a2d" providerId="ADAL" clId="{E52D56EA-DEF6-410B-AA65-5A2EBF5D7279}" dt="2023-01-28T18:17:45.271" v="1987" actId="2696"/>
          <pc:sldLayoutMkLst>
            <pc:docMk/>
            <pc:sldMasterMk cId="1011453131" sldId="2147485372"/>
            <pc:sldLayoutMk cId="2771791676" sldId="2147485399"/>
          </pc:sldLayoutMkLst>
        </pc:sldLayoutChg>
        <pc:sldLayoutChg chg="del">
          <pc:chgData name="Bob Ward" userId="6da7c2dd-8e2e-469f-a216-c384312e2a2d" providerId="ADAL" clId="{E52D56EA-DEF6-410B-AA65-5A2EBF5D7279}" dt="2023-01-28T18:17:45.767" v="1988" actId="2696"/>
          <pc:sldLayoutMkLst>
            <pc:docMk/>
            <pc:sldMasterMk cId="1011453131" sldId="2147485372"/>
            <pc:sldLayoutMk cId="751801763" sldId="2147485400"/>
          </pc:sldLayoutMkLst>
        </pc:sldLayoutChg>
        <pc:sldLayoutChg chg="del">
          <pc:chgData name="Bob Ward" userId="6da7c2dd-8e2e-469f-a216-c384312e2a2d" providerId="ADAL" clId="{E52D56EA-DEF6-410B-AA65-5A2EBF5D7279}" dt="2023-01-28T18:17:46.217" v="1989" actId="2696"/>
          <pc:sldLayoutMkLst>
            <pc:docMk/>
            <pc:sldMasterMk cId="1011453131" sldId="2147485372"/>
            <pc:sldLayoutMk cId="850551330" sldId="2147485401"/>
          </pc:sldLayoutMkLst>
        </pc:sldLayoutChg>
        <pc:sldLayoutChg chg="del">
          <pc:chgData name="Bob Ward" userId="6da7c2dd-8e2e-469f-a216-c384312e2a2d" providerId="ADAL" clId="{E52D56EA-DEF6-410B-AA65-5A2EBF5D7279}" dt="2023-01-28T18:17:46.668" v="1990" actId="2696"/>
          <pc:sldLayoutMkLst>
            <pc:docMk/>
            <pc:sldMasterMk cId="1011453131" sldId="2147485372"/>
            <pc:sldLayoutMk cId="806235968" sldId="2147485402"/>
          </pc:sldLayoutMkLst>
        </pc:sldLayoutChg>
        <pc:sldLayoutChg chg="del">
          <pc:chgData name="Bob Ward" userId="6da7c2dd-8e2e-469f-a216-c384312e2a2d" providerId="ADAL" clId="{E52D56EA-DEF6-410B-AA65-5A2EBF5D7279}" dt="2023-01-28T18:17:49.157" v="1991" actId="2696"/>
          <pc:sldLayoutMkLst>
            <pc:docMk/>
            <pc:sldMasterMk cId="1011453131" sldId="2147485372"/>
            <pc:sldLayoutMk cId="2774523872" sldId="2147485404"/>
          </pc:sldLayoutMkLst>
        </pc:sldLayoutChg>
        <pc:sldLayoutChg chg="del">
          <pc:chgData name="Bob Ward" userId="6da7c2dd-8e2e-469f-a216-c384312e2a2d" providerId="ADAL" clId="{E52D56EA-DEF6-410B-AA65-5A2EBF5D7279}" dt="2023-01-28T18:17:52.606" v="1992" actId="2696"/>
          <pc:sldLayoutMkLst>
            <pc:docMk/>
            <pc:sldMasterMk cId="1011453131" sldId="2147485372"/>
            <pc:sldLayoutMk cId="2056425550" sldId="2147485407"/>
          </pc:sldLayoutMkLst>
        </pc:sldLayoutChg>
        <pc:sldLayoutChg chg="del">
          <pc:chgData name="Bob Ward" userId="6da7c2dd-8e2e-469f-a216-c384312e2a2d" providerId="ADAL" clId="{E52D56EA-DEF6-410B-AA65-5A2EBF5D7279}" dt="2023-01-28T18:17:53.090" v="1993" actId="2696"/>
          <pc:sldLayoutMkLst>
            <pc:docMk/>
            <pc:sldMasterMk cId="1011453131" sldId="2147485372"/>
            <pc:sldLayoutMk cId="1884954115" sldId="2147485408"/>
          </pc:sldLayoutMkLst>
        </pc:sldLayoutChg>
        <pc:sldLayoutChg chg="del">
          <pc:chgData name="Bob Ward" userId="6da7c2dd-8e2e-469f-a216-c384312e2a2d" providerId="ADAL" clId="{E52D56EA-DEF6-410B-AA65-5A2EBF5D7279}" dt="2023-01-28T18:17:53.498" v="1994" actId="2696"/>
          <pc:sldLayoutMkLst>
            <pc:docMk/>
            <pc:sldMasterMk cId="1011453131" sldId="2147485372"/>
            <pc:sldLayoutMk cId="2723676911" sldId="2147485409"/>
          </pc:sldLayoutMkLst>
        </pc:sldLayoutChg>
        <pc:sldLayoutChg chg="del">
          <pc:chgData name="Bob Ward" userId="6da7c2dd-8e2e-469f-a216-c384312e2a2d" providerId="ADAL" clId="{E52D56EA-DEF6-410B-AA65-5A2EBF5D7279}" dt="2023-01-28T18:17:56.820" v="1995" actId="2696"/>
          <pc:sldLayoutMkLst>
            <pc:docMk/>
            <pc:sldMasterMk cId="1011453131" sldId="2147485372"/>
            <pc:sldLayoutMk cId="2568860891" sldId="2147485411"/>
          </pc:sldLayoutMkLst>
        </pc:sldLayoutChg>
        <pc:sldLayoutChg chg="del">
          <pc:chgData name="Bob Ward" userId="6da7c2dd-8e2e-469f-a216-c384312e2a2d" providerId="ADAL" clId="{E52D56EA-DEF6-410B-AA65-5A2EBF5D7279}" dt="2023-01-28T18:17:57.302" v="1996" actId="2696"/>
          <pc:sldLayoutMkLst>
            <pc:docMk/>
            <pc:sldMasterMk cId="1011453131" sldId="2147485372"/>
            <pc:sldLayoutMk cId="2458121704" sldId="2147485412"/>
          </pc:sldLayoutMkLst>
        </pc:sldLayoutChg>
        <pc:sldLayoutChg chg="del">
          <pc:chgData name="Bob Ward" userId="6da7c2dd-8e2e-469f-a216-c384312e2a2d" providerId="ADAL" clId="{E52D56EA-DEF6-410B-AA65-5A2EBF5D7279}" dt="2023-01-28T18:17:57.781" v="1997" actId="2696"/>
          <pc:sldLayoutMkLst>
            <pc:docMk/>
            <pc:sldMasterMk cId="1011453131" sldId="2147485372"/>
            <pc:sldLayoutMk cId="2072907851" sldId="2147485413"/>
          </pc:sldLayoutMkLst>
        </pc:sldLayoutChg>
        <pc:sldLayoutChg chg="del">
          <pc:chgData name="Bob Ward" userId="6da7c2dd-8e2e-469f-a216-c384312e2a2d" providerId="ADAL" clId="{E52D56EA-DEF6-410B-AA65-5A2EBF5D7279}" dt="2023-01-28T18:18:01.743" v="1998" actId="2696"/>
          <pc:sldLayoutMkLst>
            <pc:docMk/>
            <pc:sldMasterMk cId="1011453131" sldId="2147485372"/>
            <pc:sldLayoutMk cId="2356091529" sldId="2147485416"/>
          </pc:sldLayoutMkLst>
        </pc:sldLayoutChg>
        <pc:sldLayoutChg chg="del">
          <pc:chgData name="Bob Ward" userId="6da7c2dd-8e2e-469f-a216-c384312e2a2d" providerId="ADAL" clId="{E52D56EA-DEF6-410B-AA65-5A2EBF5D7279}" dt="2023-01-28T18:18:02.133" v="1999" actId="2696"/>
          <pc:sldLayoutMkLst>
            <pc:docMk/>
            <pc:sldMasterMk cId="1011453131" sldId="2147485372"/>
            <pc:sldLayoutMk cId="4289394102" sldId="2147485417"/>
          </pc:sldLayoutMkLst>
        </pc:sldLayoutChg>
        <pc:sldLayoutChg chg="del">
          <pc:chgData name="Bob Ward" userId="6da7c2dd-8e2e-469f-a216-c384312e2a2d" providerId="ADAL" clId="{E52D56EA-DEF6-410B-AA65-5A2EBF5D7279}" dt="2023-01-28T18:18:02.448" v="2000" actId="2696"/>
          <pc:sldLayoutMkLst>
            <pc:docMk/>
            <pc:sldMasterMk cId="1011453131" sldId="2147485372"/>
            <pc:sldLayoutMk cId="705591699" sldId="2147485418"/>
          </pc:sldLayoutMkLst>
        </pc:sldLayoutChg>
        <pc:sldLayoutChg chg="del">
          <pc:chgData name="Bob Ward" userId="6da7c2dd-8e2e-469f-a216-c384312e2a2d" providerId="ADAL" clId="{E52D56EA-DEF6-410B-AA65-5A2EBF5D7279}" dt="2023-01-28T18:18:02.852" v="2001" actId="2696"/>
          <pc:sldLayoutMkLst>
            <pc:docMk/>
            <pc:sldMasterMk cId="1011453131" sldId="2147485372"/>
            <pc:sldLayoutMk cId="3323607952" sldId="2147485419"/>
          </pc:sldLayoutMkLst>
        </pc:sldLayoutChg>
        <pc:sldLayoutChg chg="del">
          <pc:chgData name="Bob Ward" userId="6da7c2dd-8e2e-469f-a216-c384312e2a2d" providerId="ADAL" clId="{E52D56EA-DEF6-410B-AA65-5A2EBF5D7279}" dt="2023-01-28T18:18:03.213" v="2002" actId="2696"/>
          <pc:sldLayoutMkLst>
            <pc:docMk/>
            <pc:sldMasterMk cId="1011453131" sldId="2147485372"/>
            <pc:sldLayoutMk cId="399651533" sldId="2147485420"/>
          </pc:sldLayoutMkLst>
        </pc:sldLayoutChg>
        <pc:sldLayoutChg chg="del">
          <pc:chgData name="Bob Ward" userId="6da7c2dd-8e2e-469f-a216-c384312e2a2d" providerId="ADAL" clId="{E52D56EA-DEF6-410B-AA65-5A2EBF5D7279}" dt="2023-01-28T18:18:03.796" v="2003" actId="2696"/>
          <pc:sldLayoutMkLst>
            <pc:docMk/>
            <pc:sldMasterMk cId="1011453131" sldId="2147485372"/>
            <pc:sldLayoutMk cId="3768595514" sldId="2147485421"/>
          </pc:sldLayoutMkLst>
        </pc:sldLayoutChg>
        <pc:sldLayoutChg chg="del">
          <pc:chgData name="Bob Ward" userId="6da7c2dd-8e2e-469f-a216-c384312e2a2d" providerId="ADAL" clId="{E52D56EA-DEF6-410B-AA65-5A2EBF5D7279}" dt="2023-01-28T18:18:04.292" v="2004" actId="2696"/>
          <pc:sldLayoutMkLst>
            <pc:docMk/>
            <pc:sldMasterMk cId="1011453131" sldId="2147485372"/>
            <pc:sldLayoutMk cId="2536672995" sldId="2147485422"/>
          </pc:sldLayoutMkLst>
        </pc:sldLayoutChg>
        <pc:sldLayoutChg chg="del">
          <pc:chgData name="Bob Ward" userId="6da7c2dd-8e2e-469f-a216-c384312e2a2d" providerId="ADAL" clId="{E52D56EA-DEF6-410B-AA65-5A2EBF5D7279}" dt="2023-01-28T18:18:04.805" v="2005" actId="2696"/>
          <pc:sldLayoutMkLst>
            <pc:docMk/>
            <pc:sldMasterMk cId="1011453131" sldId="2147485372"/>
            <pc:sldLayoutMk cId="811039339" sldId="2147485423"/>
          </pc:sldLayoutMkLst>
        </pc:sldLayoutChg>
        <pc:sldLayoutChg chg="del">
          <pc:chgData name="Bob Ward" userId="6da7c2dd-8e2e-469f-a216-c384312e2a2d" providerId="ADAL" clId="{E52D56EA-DEF6-410B-AA65-5A2EBF5D7279}" dt="2023-01-28T18:18:05.360" v="2006" actId="2696"/>
          <pc:sldLayoutMkLst>
            <pc:docMk/>
            <pc:sldMasterMk cId="1011453131" sldId="2147485372"/>
            <pc:sldLayoutMk cId="1186543763" sldId="2147485424"/>
          </pc:sldLayoutMkLst>
        </pc:sldLayoutChg>
        <pc:sldLayoutChg chg="del">
          <pc:chgData name="Bob Ward" userId="6da7c2dd-8e2e-469f-a216-c384312e2a2d" providerId="ADAL" clId="{E52D56EA-DEF6-410B-AA65-5A2EBF5D7279}" dt="2023-01-28T18:18:05.853" v="2007" actId="2696"/>
          <pc:sldLayoutMkLst>
            <pc:docMk/>
            <pc:sldMasterMk cId="1011453131" sldId="2147485372"/>
            <pc:sldLayoutMk cId="2897515393" sldId="2147485425"/>
          </pc:sldLayoutMkLst>
        </pc:sldLayoutChg>
        <pc:sldLayoutChg chg="del">
          <pc:chgData name="Bob Ward" userId="6da7c2dd-8e2e-469f-a216-c384312e2a2d" providerId="ADAL" clId="{E52D56EA-DEF6-410B-AA65-5A2EBF5D7279}" dt="2023-01-28T18:18:06.319" v="2008" actId="2696"/>
          <pc:sldLayoutMkLst>
            <pc:docMk/>
            <pc:sldMasterMk cId="1011453131" sldId="2147485372"/>
            <pc:sldLayoutMk cId="2517493515" sldId="2147485426"/>
          </pc:sldLayoutMkLst>
        </pc:sldLayoutChg>
        <pc:sldLayoutChg chg="del">
          <pc:chgData name="Bob Ward" userId="6da7c2dd-8e2e-469f-a216-c384312e2a2d" providerId="ADAL" clId="{E52D56EA-DEF6-410B-AA65-5A2EBF5D7279}" dt="2023-01-28T18:18:06.782" v="2009" actId="2696"/>
          <pc:sldLayoutMkLst>
            <pc:docMk/>
            <pc:sldMasterMk cId="1011453131" sldId="2147485372"/>
            <pc:sldLayoutMk cId="1156019278" sldId="2147485427"/>
          </pc:sldLayoutMkLst>
        </pc:sldLayoutChg>
        <pc:sldLayoutChg chg="del">
          <pc:chgData name="Bob Ward" userId="6da7c2dd-8e2e-469f-a216-c384312e2a2d" providerId="ADAL" clId="{E52D56EA-DEF6-410B-AA65-5A2EBF5D7279}" dt="2023-01-28T18:18:07.281" v="2010" actId="2696"/>
          <pc:sldLayoutMkLst>
            <pc:docMk/>
            <pc:sldMasterMk cId="1011453131" sldId="2147485372"/>
            <pc:sldLayoutMk cId="360099999" sldId="2147485428"/>
          </pc:sldLayoutMkLst>
        </pc:sldLayoutChg>
        <pc:sldLayoutChg chg="del">
          <pc:chgData name="Bob Ward" userId="6da7c2dd-8e2e-469f-a216-c384312e2a2d" providerId="ADAL" clId="{E52D56EA-DEF6-410B-AA65-5A2EBF5D7279}" dt="2023-01-28T18:18:08.163" v="2011" actId="2696"/>
          <pc:sldLayoutMkLst>
            <pc:docMk/>
            <pc:sldMasterMk cId="1011453131" sldId="2147485372"/>
            <pc:sldLayoutMk cId="1345001441" sldId="2147485429"/>
          </pc:sldLayoutMkLst>
        </pc:sldLayoutChg>
        <pc:sldLayoutChg chg="del">
          <pc:chgData name="Bob Ward" userId="6da7c2dd-8e2e-469f-a216-c384312e2a2d" providerId="ADAL" clId="{E52D56EA-DEF6-410B-AA65-5A2EBF5D7279}" dt="2023-01-28T18:18:08.657" v="2012" actId="2696"/>
          <pc:sldLayoutMkLst>
            <pc:docMk/>
            <pc:sldMasterMk cId="1011453131" sldId="2147485372"/>
            <pc:sldLayoutMk cId="538594541" sldId="2147485430"/>
          </pc:sldLayoutMkLst>
        </pc:sldLayoutChg>
        <pc:sldLayoutChg chg="del">
          <pc:chgData name="Bob Ward" userId="6da7c2dd-8e2e-469f-a216-c384312e2a2d" providerId="ADAL" clId="{E52D56EA-DEF6-410B-AA65-5A2EBF5D7279}" dt="2023-01-28T18:18:09.154" v="2013" actId="2696"/>
          <pc:sldLayoutMkLst>
            <pc:docMk/>
            <pc:sldMasterMk cId="1011453131" sldId="2147485372"/>
            <pc:sldLayoutMk cId="3317504581" sldId="2147485431"/>
          </pc:sldLayoutMkLst>
        </pc:sldLayoutChg>
        <pc:sldLayoutChg chg="del">
          <pc:chgData name="Bob Ward" userId="6da7c2dd-8e2e-469f-a216-c384312e2a2d" providerId="ADAL" clId="{E52D56EA-DEF6-410B-AA65-5A2EBF5D7279}" dt="2023-01-28T18:18:09.667" v="2014" actId="2696"/>
          <pc:sldLayoutMkLst>
            <pc:docMk/>
            <pc:sldMasterMk cId="1011453131" sldId="2147485372"/>
            <pc:sldLayoutMk cId="3580382972" sldId="2147485432"/>
          </pc:sldLayoutMkLst>
        </pc:sldLayoutChg>
        <pc:sldLayoutChg chg="del">
          <pc:chgData name="Bob Ward" userId="6da7c2dd-8e2e-469f-a216-c384312e2a2d" providerId="ADAL" clId="{E52D56EA-DEF6-410B-AA65-5A2EBF5D7279}" dt="2023-01-28T18:18:10.175" v="2015" actId="2696"/>
          <pc:sldLayoutMkLst>
            <pc:docMk/>
            <pc:sldMasterMk cId="1011453131" sldId="2147485372"/>
            <pc:sldLayoutMk cId="2736005891" sldId="2147485433"/>
          </pc:sldLayoutMkLst>
        </pc:sldLayoutChg>
        <pc:sldLayoutChg chg="del">
          <pc:chgData name="Bob Ward" userId="6da7c2dd-8e2e-469f-a216-c384312e2a2d" providerId="ADAL" clId="{E52D56EA-DEF6-410B-AA65-5A2EBF5D7279}" dt="2023-01-28T18:18:10.659" v="2016" actId="2696"/>
          <pc:sldLayoutMkLst>
            <pc:docMk/>
            <pc:sldMasterMk cId="1011453131" sldId="2147485372"/>
            <pc:sldLayoutMk cId="727766404" sldId="2147485434"/>
          </pc:sldLayoutMkLst>
        </pc:sldLayoutChg>
        <pc:sldLayoutChg chg="del">
          <pc:chgData name="Bob Ward" userId="6da7c2dd-8e2e-469f-a216-c384312e2a2d" providerId="ADAL" clId="{E52D56EA-DEF6-410B-AA65-5A2EBF5D7279}" dt="2023-01-28T18:18:11.136" v="2017" actId="2696"/>
          <pc:sldLayoutMkLst>
            <pc:docMk/>
            <pc:sldMasterMk cId="1011453131" sldId="2147485372"/>
            <pc:sldLayoutMk cId="1617077888" sldId="2147485435"/>
          </pc:sldLayoutMkLst>
        </pc:sldLayoutChg>
        <pc:sldLayoutChg chg="del">
          <pc:chgData name="Bob Ward" userId="6da7c2dd-8e2e-469f-a216-c384312e2a2d" providerId="ADAL" clId="{E52D56EA-DEF6-410B-AA65-5A2EBF5D7279}" dt="2023-01-28T18:18:11.602" v="2018" actId="2696"/>
          <pc:sldLayoutMkLst>
            <pc:docMk/>
            <pc:sldMasterMk cId="1011453131" sldId="2147485372"/>
            <pc:sldLayoutMk cId="2692728843" sldId="2147485436"/>
          </pc:sldLayoutMkLst>
        </pc:sldLayoutChg>
        <pc:sldLayoutChg chg="del">
          <pc:chgData name="Bob Ward" userId="6da7c2dd-8e2e-469f-a216-c384312e2a2d" providerId="ADAL" clId="{E52D56EA-DEF6-410B-AA65-5A2EBF5D7279}" dt="2023-01-28T18:18:12.033" v="2019" actId="2696"/>
          <pc:sldLayoutMkLst>
            <pc:docMk/>
            <pc:sldMasterMk cId="1011453131" sldId="2147485372"/>
            <pc:sldLayoutMk cId="3784514763" sldId="2147485437"/>
          </pc:sldLayoutMkLst>
        </pc:sldLayoutChg>
        <pc:sldLayoutChg chg="del">
          <pc:chgData name="Bob Ward" userId="6da7c2dd-8e2e-469f-a216-c384312e2a2d" providerId="ADAL" clId="{E52D56EA-DEF6-410B-AA65-5A2EBF5D7279}" dt="2023-01-28T18:18:12.489" v="2020" actId="2696"/>
          <pc:sldLayoutMkLst>
            <pc:docMk/>
            <pc:sldMasterMk cId="1011453131" sldId="2147485372"/>
            <pc:sldLayoutMk cId="3130209576" sldId="2147485438"/>
          </pc:sldLayoutMkLst>
        </pc:sldLayoutChg>
        <pc:sldLayoutChg chg="del">
          <pc:chgData name="Bob Ward" userId="6da7c2dd-8e2e-469f-a216-c384312e2a2d" providerId="ADAL" clId="{E52D56EA-DEF6-410B-AA65-5A2EBF5D7279}" dt="2023-01-28T18:18:12.976" v="2021" actId="2696"/>
          <pc:sldLayoutMkLst>
            <pc:docMk/>
            <pc:sldMasterMk cId="1011453131" sldId="2147485372"/>
            <pc:sldLayoutMk cId="2667875427" sldId="2147485439"/>
          </pc:sldLayoutMkLst>
        </pc:sldLayoutChg>
        <pc:sldLayoutChg chg="del">
          <pc:chgData name="Bob Ward" userId="6da7c2dd-8e2e-469f-a216-c384312e2a2d" providerId="ADAL" clId="{E52D56EA-DEF6-410B-AA65-5A2EBF5D7279}" dt="2023-01-28T18:18:13.447" v="2022" actId="2696"/>
          <pc:sldLayoutMkLst>
            <pc:docMk/>
            <pc:sldMasterMk cId="1011453131" sldId="2147485372"/>
            <pc:sldLayoutMk cId="2119702580" sldId="2147485440"/>
          </pc:sldLayoutMkLst>
        </pc:sldLayoutChg>
        <pc:sldLayoutChg chg="del">
          <pc:chgData name="Bob Ward" userId="6da7c2dd-8e2e-469f-a216-c384312e2a2d" providerId="ADAL" clId="{E52D56EA-DEF6-410B-AA65-5A2EBF5D7279}" dt="2023-01-28T18:18:13.929" v="2023" actId="2696"/>
          <pc:sldLayoutMkLst>
            <pc:docMk/>
            <pc:sldMasterMk cId="1011453131" sldId="2147485372"/>
            <pc:sldLayoutMk cId="1639780682" sldId="2147485441"/>
          </pc:sldLayoutMkLst>
        </pc:sldLayoutChg>
        <pc:sldLayoutChg chg="del">
          <pc:chgData name="Bob Ward" userId="6da7c2dd-8e2e-469f-a216-c384312e2a2d" providerId="ADAL" clId="{E52D56EA-DEF6-410B-AA65-5A2EBF5D7279}" dt="2023-01-28T18:18:14.387" v="2024" actId="2696"/>
          <pc:sldLayoutMkLst>
            <pc:docMk/>
            <pc:sldMasterMk cId="1011453131" sldId="2147485372"/>
            <pc:sldLayoutMk cId="25696415" sldId="2147485442"/>
          </pc:sldLayoutMkLst>
        </pc:sldLayoutChg>
        <pc:sldLayoutChg chg="del">
          <pc:chgData name="Bob Ward" userId="6da7c2dd-8e2e-469f-a216-c384312e2a2d" providerId="ADAL" clId="{E52D56EA-DEF6-410B-AA65-5A2EBF5D7279}" dt="2023-01-28T18:18:14.881" v="2025" actId="2696"/>
          <pc:sldLayoutMkLst>
            <pc:docMk/>
            <pc:sldMasterMk cId="1011453131" sldId="2147485372"/>
            <pc:sldLayoutMk cId="297176113" sldId="2147485443"/>
          </pc:sldLayoutMkLst>
        </pc:sldLayoutChg>
        <pc:sldLayoutChg chg="del">
          <pc:chgData name="Bob Ward" userId="6da7c2dd-8e2e-469f-a216-c384312e2a2d" providerId="ADAL" clId="{E52D56EA-DEF6-410B-AA65-5A2EBF5D7279}" dt="2023-01-28T18:18:15.363" v="2026" actId="2696"/>
          <pc:sldLayoutMkLst>
            <pc:docMk/>
            <pc:sldMasterMk cId="1011453131" sldId="2147485372"/>
            <pc:sldLayoutMk cId="1877827113" sldId="2147485444"/>
          </pc:sldLayoutMkLst>
        </pc:sldLayoutChg>
        <pc:sldLayoutChg chg="del">
          <pc:chgData name="Bob Ward" userId="6da7c2dd-8e2e-469f-a216-c384312e2a2d" providerId="ADAL" clId="{E52D56EA-DEF6-410B-AA65-5A2EBF5D7279}" dt="2023-01-28T18:18:15.812" v="2027" actId="2696"/>
          <pc:sldLayoutMkLst>
            <pc:docMk/>
            <pc:sldMasterMk cId="1011453131" sldId="2147485372"/>
            <pc:sldLayoutMk cId="2707161029" sldId="2147485445"/>
          </pc:sldLayoutMkLst>
        </pc:sldLayoutChg>
        <pc:sldLayoutChg chg="del">
          <pc:chgData name="Bob Ward" userId="6da7c2dd-8e2e-469f-a216-c384312e2a2d" providerId="ADAL" clId="{E52D56EA-DEF6-410B-AA65-5A2EBF5D7279}" dt="2023-01-28T18:18:16.292" v="2028" actId="2696"/>
          <pc:sldLayoutMkLst>
            <pc:docMk/>
            <pc:sldMasterMk cId="1011453131" sldId="2147485372"/>
            <pc:sldLayoutMk cId="514559986" sldId="2147485446"/>
          </pc:sldLayoutMkLst>
        </pc:sldLayoutChg>
        <pc:sldLayoutChg chg="del">
          <pc:chgData name="Bob Ward" userId="6da7c2dd-8e2e-469f-a216-c384312e2a2d" providerId="ADAL" clId="{E52D56EA-DEF6-410B-AA65-5A2EBF5D7279}" dt="2023-01-28T18:18:16.955" v="2029" actId="2696"/>
          <pc:sldLayoutMkLst>
            <pc:docMk/>
            <pc:sldMasterMk cId="1011453131" sldId="2147485372"/>
            <pc:sldLayoutMk cId="3057982310" sldId="2147485447"/>
          </pc:sldLayoutMkLst>
        </pc:sldLayoutChg>
        <pc:sldLayoutChg chg="del">
          <pc:chgData name="Bob Ward" userId="6da7c2dd-8e2e-469f-a216-c384312e2a2d" providerId="ADAL" clId="{E52D56EA-DEF6-410B-AA65-5A2EBF5D7279}" dt="2023-01-28T18:18:17.417" v="2030" actId="2696"/>
          <pc:sldLayoutMkLst>
            <pc:docMk/>
            <pc:sldMasterMk cId="1011453131" sldId="2147485372"/>
            <pc:sldLayoutMk cId="3436406700" sldId="2147485448"/>
          </pc:sldLayoutMkLst>
        </pc:sldLayoutChg>
        <pc:sldLayoutChg chg="del">
          <pc:chgData name="Bob Ward" userId="6da7c2dd-8e2e-469f-a216-c384312e2a2d" providerId="ADAL" clId="{E52D56EA-DEF6-410B-AA65-5A2EBF5D7279}" dt="2023-01-28T18:18:17.912" v="2031" actId="2696"/>
          <pc:sldLayoutMkLst>
            <pc:docMk/>
            <pc:sldMasterMk cId="1011453131" sldId="2147485372"/>
            <pc:sldLayoutMk cId="2535666055" sldId="2147485449"/>
          </pc:sldLayoutMkLst>
        </pc:sldLayoutChg>
        <pc:sldLayoutChg chg="del">
          <pc:chgData name="Bob Ward" userId="6da7c2dd-8e2e-469f-a216-c384312e2a2d" providerId="ADAL" clId="{E52D56EA-DEF6-410B-AA65-5A2EBF5D7279}" dt="2023-01-28T18:18:18.408" v="2032" actId="2696"/>
          <pc:sldLayoutMkLst>
            <pc:docMk/>
            <pc:sldMasterMk cId="1011453131" sldId="2147485372"/>
            <pc:sldLayoutMk cId="3139677985" sldId="2147485450"/>
          </pc:sldLayoutMkLst>
        </pc:sldLayoutChg>
        <pc:sldLayoutChg chg="del">
          <pc:chgData name="Bob Ward" userId="6da7c2dd-8e2e-469f-a216-c384312e2a2d" providerId="ADAL" clId="{E52D56EA-DEF6-410B-AA65-5A2EBF5D7279}" dt="2023-01-28T18:18:18.843" v="2033" actId="2696"/>
          <pc:sldLayoutMkLst>
            <pc:docMk/>
            <pc:sldMasterMk cId="1011453131" sldId="2147485372"/>
            <pc:sldLayoutMk cId="1499078416" sldId="2147485451"/>
          </pc:sldLayoutMkLst>
        </pc:sldLayoutChg>
        <pc:sldLayoutChg chg="del">
          <pc:chgData name="Bob Ward" userId="6da7c2dd-8e2e-469f-a216-c384312e2a2d" providerId="ADAL" clId="{E52D56EA-DEF6-410B-AA65-5A2EBF5D7279}" dt="2023-01-28T18:18:19.365" v="2034"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E52D56EA-DEF6-410B-AA65-5A2EBF5D7279}" dt="2023-01-28T18:18:24.346" v="2039" actId="2696"/>
        <pc:sldMasterMkLst>
          <pc:docMk/>
          <pc:sldMasterMk cId="3517685244" sldId="2147485453"/>
        </pc:sldMasterMkLst>
        <pc:sldLayoutChg chg="del">
          <pc:chgData name="Bob Ward" userId="6da7c2dd-8e2e-469f-a216-c384312e2a2d" providerId="ADAL" clId="{E52D56EA-DEF6-410B-AA65-5A2EBF5D7279}" dt="2023-01-28T18:18:22.788" v="2035" actId="2696"/>
          <pc:sldLayoutMkLst>
            <pc:docMk/>
            <pc:sldMasterMk cId="3517685244" sldId="2147485453"/>
            <pc:sldLayoutMk cId="48067501" sldId="2147485454"/>
          </pc:sldLayoutMkLst>
        </pc:sldLayoutChg>
        <pc:sldLayoutChg chg="del">
          <pc:chgData name="Bob Ward" userId="6da7c2dd-8e2e-469f-a216-c384312e2a2d" providerId="ADAL" clId="{E52D56EA-DEF6-410B-AA65-5A2EBF5D7279}" dt="2023-01-28T18:18:23.176" v="2036" actId="2696"/>
          <pc:sldLayoutMkLst>
            <pc:docMk/>
            <pc:sldMasterMk cId="3517685244" sldId="2147485453"/>
            <pc:sldLayoutMk cId="2309257272" sldId="2147485455"/>
          </pc:sldLayoutMkLst>
        </pc:sldLayoutChg>
        <pc:sldLayoutChg chg="del">
          <pc:chgData name="Bob Ward" userId="6da7c2dd-8e2e-469f-a216-c384312e2a2d" providerId="ADAL" clId="{E52D56EA-DEF6-410B-AA65-5A2EBF5D7279}" dt="2023-01-28T18:18:23.552" v="2037" actId="2696"/>
          <pc:sldLayoutMkLst>
            <pc:docMk/>
            <pc:sldMasterMk cId="3517685244" sldId="2147485453"/>
            <pc:sldLayoutMk cId="3973499372" sldId="2147485456"/>
          </pc:sldLayoutMkLst>
        </pc:sldLayoutChg>
        <pc:sldLayoutChg chg="del">
          <pc:chgData name="Bob Ward" userId="6da7c2dd-8e2e-469f-a216-c384312e2a2d" providerId="ADAL" clId="{E52D56EA-DEF6-410B-AA65-5A2EBF5D7279}" dt="2023-01-28T18:18:23.883" v="2038" actId="2696"/>
          <pc:sldLayoutMkLst>
            <pc:docMk/>
            <pc:sldMasterMk cId="3517685244" sldId="2147485453"/>
            <pc:sldLayoutMk cId="4092587289" sldId="2147485457"/>
          </pc:sldLayoutMkLst>
        </pc:sldLayoutChg>
        <pc:sldLayoutChg chg="del">
          <pc:chgData name="Bob Ward" userId="6da7c2dd-8e2e-469f-a216-c384312e2a2d" providerId="ADAL" clId="{E52D56EA-DEF6-410B-AA65-5A2EBF5D7279}" dt="2023-01-28T18:18:24.346" v="2039"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E52D56EA-DEF6-410B-AA65-5A2EBF5D7279}" dt="2023-01-28T18:18:31.325" v="2048" actId="2696"/>
        <pc:sldMasterMkLst>
          <pc:docMk/>
          <pc:sldMasterMk cId="2825169327" sldId="2147485459"/>
        </pc:sldMasterMkLst>
        <pc:sldLayoutChg chg="del">
          <pc:chgData name="Bob Ward" userId="6da7c2dd-8e2e-469f-a216-c384312e2a2d" providerId="ADAL" clId="{E52D56EA-DEF6-410B-AA65-5A2EBF5D7279}" dt="2023-01-28T18:18:27.527" v="2040" actId="2696"/>
          <pc:sldLayoutMkLst>
            <pc:docMk/>
            <pc:sldMasterMk cId="2825169327" sldId="2147485459"/>
            <pc:sldLayoutMk cId="4090761247" sldId="2147485460"/>
          </pc:sldLayoutMkLst>
        </pc:sldLayoutChg>
        <pc:sldLayoutChg chg="del">
          <pc:chgData name="Bob Ward" userId="6da7c2dd-8e2e-469f-a216-c384312e2a2d" providerId="ADAL" clId="{E52D56EA-DEF6-410B-AA65-5A2EBF5D7279}" dt="2023-01-28T18:18:27.966" v="2041" actId="2696"/>
          <pc:sldLayoutMkLst>
            <pc:docMk/>
            <pc:sldMasterMk cId="2825169327" sldId="2147485459"/>
            <pc:sldLayoutMk cId="504983435" sldId="2147485461"/>
          </pc:sldLayoutMkLst>
        </pc:sldLayoutChg>
        <pc:sldLayoutChg chg="del">
          <pc:chgData name="Bob Ward" userId="6da7c2dd-8e2e-469f-a216-c384312e2a2d" providerId="ADAL" clId="{E52D56EA-DEF6-410B-AA65-5A2EBF5D7279}" dt="2023-01-28T18:18:28.404" v="2042" actId="2696"/>
          <pc:sldLayoutMkLst>
            <pc:docMk/>
            <pc:sldMasterMk cId="2825169327" sldId="2147485459"/>
            <pc:sldLayoutMk cId="149904214" sldId="2147485462"/>
          </pc:sldLayoutMkLst>
        </pc:sldLayoutChg>
        <pc:sldLayoutChg chg="del">
          <pc:chgData name="Bob Ward" userId="6da7c2dd-8e2e-469f-a216-c384312e2a2d" providerId="ADAL" clId="{E52D56EA-DEF6-410B-AA65-5A2EBF5D7279}" dt="2023-01-28T18:18:28.859" v="2043" actId="2696"/>
          <pc:sldLayoutMkLst>
            <pc:docMk/>
            <pc:sldMasterMk cId="2825169327" sldId="2147485459"/>
            <pc:sldLayoutMk cId="336982580" sldId="2147485463"/>
          </pc:sldLayoutMkLst>
        </pc:sldLayoutChg>
        <pc:sldLayoutChg chg="del">
          <pc:chgData name="Bob Ward" userId="6da7c2dd-8e2e-469f-a216-c384312e2a2d" providerId="ADAL" clId="{E52D56EA-DEF6-410B-AA65-5A2EBF5D7279}" dt="2023-01-28T18:18:29.311" v="2044" actId="2696"/>
          <pc:sldLayoutMkLst>
            <pc:docMk/>
            <pc:sldMasterMk cId="2825169327" sldId="2147485459"/>
            <pc:sldLayoutMk cId="90424869" sldId="2147485464"/>
          </pc:sldLayoutMkLst>
        </pc:sldLayoutChg>
        <pc:sldLayoutChg chg="del">
          <pc:chgData name="Bob Ward" userId="6da7c2dd-8e2e-469f-a216-c384312e2a2d" providerId="ADAL" clId="{E52D56EA-DEF6-410B-AA65-5A2EBF5D7279}" dt="2023-01-28T18:18:29.764" v="2045" actId="2696"/>
          <pc:sldLayoutMkLst>
            <pc:docMk/>
            <pc:sldMasterMk cId="2825169327" sldId="2147485459"/>
            <pc:sldLayoutMk cId="4034456714" sldId="2147485465"/>
          </pc:sldLayoutMkLst>
        </pc:sldLayoutChg>
        <pc:sldLayoutChg chg="del">
          <pc:chgData name="Bob Ward" userId="6da7c2dd-8e2e-469f-a216-c384312e2a2d" providerId="ADAL" clId="{E52D56EA-DEF6-410B-AA65-5A2EBF5D7279}" dt="2023-01-28T18:18:30.295" v="2046" actId="2696"/>
          <pc:sldLayoutMkLst>
            <pc:docMk/>
            <pc:sldMasterMk cId="2825169327" sldId="2147485459"/>
            <pc:sldLayoutMk cId="288701890" sldId="2147485466"/>
          </pc:sldLayoutMkLst>
        </pc:sldLayoutChg>
        <pc:sldLayoutChg chg="del">
          <pc:chgData name="Bob Ward" userId="6da7c2dd-8e2e-469f-a216-c384312e2a2d" providerId="ADAL" clId="{E52D56EA-DEF6-410B-AA65-5A2EBF5D7279}" dt="2023-01-28T18:18:30.779" v="2047" actId="2696"/>
          <pc:sldLayoutMkLst>
            <pc:docMk/>
            <pc:sldMasterMk cId="2825169327" sldId="2147485459"/>
            <pc:sldLayoutMk cId="3730007577" sldId="2147485467"/>
          </pc:sldLayoutMkLst>
        </pc:sldLayoutChg>
        <pc:sldLayoutChg chg="del">
          <pc:chgData name="Bob Ward" userId="6da7c2dd-8e2e-469f-a216-c384312e2a2d" providerId="ADAL" clId="{E52D56EA-DEF6-410B-AA65-5A2EBF5D7279}" dt="2023-01-28T18:18:31.325" v="2048"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E52D56EA-DEF6-410B-AA65-5A2EBF5D7279}" dt="2023-01-28T18:18:37.249" v="2056" actId="2696"/>
        <pc:sldMasterMkLst>
          <pc:docMk/>
          <pc:sldMasterMk cId="756849246" sldId="2147485469"/>
        </pc:sldMasterMkLst>
        <pc:sldLayoutChg chg="del">
          <pc:chgData name="Bob Ward" userId="6da7c2dd-8e2e-469f-a216-c384312e2a2d" providerId="ADAL" clId="{E52D56EA-DEF6-410B-AA65-5A2EBF5D7279}" dt="2023-01-28T18:18:34.160" v="2049" actId="2696"/>
          <pc:sldLayoutMkLst>
            <pc:docMk/>
            <pc:sldMasterMk cId="756849246" sldId="2147485469"/>
            <pc:sldLayoutMk cId="1895885558" sldId="2147485470"/>
          </pc:sldLayoutMkLst>
        </pc:sldLayoutChg>
        <pc:sldLayoutChg chg="del">
          <pc:chgData name="Bob Ward" userId="6da7c2dd-8e2e-469f-a216-c384312e2a2d" providerId="ADAL" clId="{E52D56EA-DEF6-410B-AA65-5A2EBF5D7279}" dt="2023-01-28T18:18:34.562" v="2050" actId="2696"/>
          <pc:sldLayoutMkLst>
            <pc:docMk/>
            <pc:sldMasterMk cId="756849246" sldId="2147485469"/>
            <pc:sldLayoutMk cId="1798158122" sldId="2147485471"/>
          </pc:sldLayoutMkLst>
        </pc:sldLayoutChg>
        <pc:sldLayoutChg chg="del">
          <pc:chgData name="Bob Ward" userId="6da7c2dd-8e2e-469f-a216-c384312e2a2d" providerId="ADAL" clId="{E52D56EA-DEF6-410B-AA65-5A2EBF5D7279}" dt="2023-01-28T18:18:34.968" v="2051" actId="2696"/>
          <pc:sldLayoutMkLst>
            <pc:docMk/>
            <pc:sldMasterMk cId="756849246" sldId="2147485469"/>
            <pc:sldLayoutMk cId="1688032431" sldId="2147485472"/>
          </pc:sldLayoutMkLst>
        </pc:sldLayoutChg>
        <pc:sldLayoutChg chg="del">
          <pc:chgData name="Bob Ward" userId="6da7c2dd-8e2e-469f-a216-c384312e2a2d" providerId="ADAL" clId="{E52D56EA-DEF6-410B-AA65-5A2EBF5D7279}" dt="2023-01-28T18:18:35.406" v="2052" actId="2696"/>
          <pc:sldLayoutMkLst>
            <pc:docMk/>
            <pc:sldMasterMk cId="756849246" sldId="2147485469"/>
            <pc:sldLayoutMk cId="2609229277" sldId="2147485473"/>
          </pc:sldLayoutMkLst>
        </pc:sldLayoutChg>
        <pc:sldLayoutChg chg="del">
          <pc:chgData name="Bob Ward" userId="6da7c2dd-8e2e-469f-a216-c384312e2a2d" providerId="ADAL" clId="{E52D56EA-DEF6-410B-AA65-5A2EBF5D7279}" dt="2023-01-28T18:18:35.828" v="2053" actId="2696"/>
          <pc:sldLayoutMkLst>
            <pc:docMk/>
            <pc:sldMasterMk cId="756849246" sldId="2147485469"/>
            <pc:sldLayoutMk cId="1330147658" sldId="2147485474"/>
          </pc:sldLayoutMkLst>
        </pc:sldLayoutChg>
        <pc:sldLayoutChg chg="del">
          <pc:chgData name="Bob Ward" userId="6da7c2dd-8e2e-469f-a216-c384312e2a2d" providerId="ADAL" clId="{E52D56EA-DEF6-410B-AA65-5A2EBF5D7279}" dt="2023-01-28T18:18:36.280" v="2054" actId="2696"/>
          <pc:sldLayoutMkLst>
            <pc:docMk/>
            <pc:sldMasterMk cId="756849246" sldId="2147485469"/>
            <pc:sldLayoutMk cId="3468983158" sldId="2147485475"/>
          </pc:sldLayoutMkLst>
        </pc:sldLayoutChg>
        <pc:sldLayoutChg chg="del">
          <pc:chgData name="Bob Ward" userId="6da7c2dd-8e2e-469f-a216-c384312e2a2d" providerId="ADAL" clId="{E52D56EA-DEF6-410B-AA65-5A2EBF5D7279}" dt="2023-01-28T18:18:36.718" v="2055" actId="2696"/>
          <pc:sldLayoutMkLst>
            <pc:docMk/>
            <pc:sldMasterMk cId="756849246" sldId="2147485469"/>
            <pc:sldLayoutMk cId="3605755276" sldId="2147485476"/>
          </pc:sldLayoutMkLst>
        </pc:sldLayoutChg>
        <pc:sldLayoutChg chg="del">
          <pc:chgData name="Bob Ward" userId="6da7c2dd-8e2e-469f-a216-c384312e2a2d" providerId="ADAL" clId="{E52D56EA-DEF6-410B-AA65-5A2EBF5D7279}" dt="2023-01-28T18:18:37.249" v="2056"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15013093-79AF-4871-95D6-038AA22C98D6}"/>
    <pc:docChg chg="undo custSel addSld delSld modSld delSection modSection">
      <pc:chgData name="Bob Ward" userId="6da7c2dd-8e2e-469f-a216-c384312e2a2d" providerId="ADAL" clId="{15013093-79AF-4871-95D6-038AA22C98D6}" dt="2023-01-10T20:12:32.461" v="844" actId="20577"/>
      <pc:docMkLst>
        <pc:docMk/>
      </pc:docMkLst>
      <pc:sldChg chg="del">
        <pc:chgData name="Bob Ward" userId="6da7c2dd-8e2e-469f-a216-c384312e2a2d" providerId="ADAL" clId="{15013093-79AF-4871-95D6-038AA22C98D6}" dt="2023-01-10T20:08:57.519" v="687" actId="47"/>
        <pc:sldMkLst>
          <pc:docMk/>
          <pc:sldMk cId="538585780" sldId="276"/>
        </pc:sldMkLst>
      </pc:sldChg>
      <pc:sldChg chg="del">
        <pc:chgData name="Bob Ward" userId="6da7c2dd-8e2e-469f-a216-c384312e2a2d" providerId="ADAL" clId="{15013093-79AF-4871-95D6-038AA22C98D6}" dt="2023-01-10T20:09:46.017" v="769" actId="47"/>
        <pc:sldMkLst>
          <pc:docMk/>
          <pc:sldMk cId="4157747561" sldId="11114"/>
        </pc:sldMkLst>
      </pc:sldChg>
      <pc:sldChg chg="del">
        <pc:chgData name="Bob Ward" userId="6da7c2dd-8e2e-469f-a216-c384312e2a2d" providerId="ADAL" clId="{15013093-79AF-4871-95D6-038AA22C98D6}" dt="2023-01-10T20:08:56.509" v="684" actId="47"/>
        <pc:sldMkLst>
          <pc:docMk/>
          <pc:sldMk cId="1074979928" sldId="2076136683"/>
        </pc:sldMkLst>
      </pc:sldChg>
      <pc:sldChg chg="del">
        <pc:chgData name="Bob Ward" userId="6da7c2dd-8e2e-469f-a216-c384312e2a2d" providerId="ADAL" clId="{15013093-79AF-4871-95D6-038AA22C98D6}" dt="2023-01-10T20:09:27.883" v="723" actId="47"/>
        <pc:sldMkLst>
          <pc:docMk/>
          <pc:sldMk cId="4220055585" sldId="2076136684"/>
        </pc:sldMkLst>
      </pc:sldChg>
      <pc:sldChg chg="del">
        <pc:chgData name="Bob Ward" userId="6da7c2dd-8e2e-469f-a216-c384312e2a2d" providerId="ADAL" clId="{15013093-79AF-4871-95D6-038AA22C98D6}" dt="2023-01-10T20:09:38.693" v="747" actId="47"/>
        <pc:sldMkLst>
          <pc:docMk/>
          <pc:sldMk cId="2027520936" sldId="2076136685"/>
        </pc:sldMkLst>
      </pc:sldChg>
      <pc:sldChg chg="del">
        <pc:chgData name="Bob Ward" userId="6da7c2dd-8e2e-469f-a216-c384312e2a2d" providerId="ADAL" clId="{15013093-79AF-4871-95D6-038AA22C98D6}" dt="2023-01-10T20:09:45.644" v="768" actId="47"/>
        <pc:sldMkLst>
          <pc:docMk/>
          <pc:sldMk cId="472963580" sldId="2076136686"/>
        </pc:sldMkLst>
      </pc:sldChg>
      <pc:sldChg chg="del">
        <pc:chgData name="Bob Ward" userId="6da7c2dd-8e2e-469f-a216-c384312e2a2d" providerId="ADAL" clId="{15013093-79AF-4871-95D6-038AA22C98D6}" dt="2023-01-10T20:09:48.739" v="778" actId="47"/>
        <pc:sldMkLst>
          <pc:docMk/>
          <pc:sldMk cId="3710408201" sldId="2076136687"/>
        </pc:sldMkLst>
      </pc:sldChg>
      <pc:sldChg chg="del">
        <pc:chgData name="Bob Ward" userId="6da7c2dd-8e2e-469f-a216-c384312e2a2d" providerId="ADAL" clId="{15013093-79AF-4871-95D6-038AA22C98D6}" dt="2023-01-10T20:08:59.585" v="698" actId="47"/>
        <pc:sldMkLst>
          <pc:docMk/>
          <pc:sldMk cId="920750874" sldId="2076136818"/>
        </pc:sldMkLst>
      </pc:sldChg>
      <pc:sldChg chg="del">
        <pc:chgData name="Bob Ward" userId="6da7c2dd-8e2e-469f-a216-c384312e2a2d" providerId="ADAL" clId="{15013093-79AF-4871-95D6-038AA22C98D6}" dt="2023-01-10T20:09:27.675" v="722" actId="47"/>
        <pc:sldMkLst>
          <pc:docMk/>
          <pc:sldMk cId="1778874180" sldId="2076136950"/>
        </pc:sldMkLst>
      </pc:sldChg>
      <pc:sldChg chg="addSp delSp modSp mod">
        <pc:chgData name="Bob Ward" userId="6da7c2dd-8e2e-469f-a216-c384312e2a2d" providerId="ADAL" clId="{15013093-79AF-4871-95D6-038AA22C98D6}" dt="2023-01-10T17:58:48.374" v="680" actId="14100"/>
        <pc:sldMkLst>
          <pc:docMk/>
          <pc:sldMk cId="3361306358" sldId="2076137339"/>
        </pc:sldMkLst>
        <pc:spChg chg="del">
          <ac:chgData name="Bob Ward" userId="6da7c2dd-8e2e-469f-a216-c384312e2a2d" providerId="ADAL" clId="{15013093-79AF-4871-95D6-038AA22C98D6}" dt="2023-01-10T16:36:37.995" v="137" actId="478"/>
          <ac:spMkLst>
            <pc:docMk/>
            <pc:sldMk cId="3361306358" sldId="2076137339"/>
            <ac:spMk id="2" creationId="{FF5B65D3-DE27-6B44-A5C1-45CE492DCA74}"/>
          </ac:spMkLst>
        </pc:spChg>
        <pc:spChg chg="del">
          <ac:chgData name="Bob Ward" userId="6da7c2dd-8e2e-469f-a216-c384312e2a2d" providerId="ADAL" clId="{15013093-79AF-4871-95D6-038AA22C98D6}" dt="2023-01-10T16:36:37.995" v="137" actId="478"/>
          <ac:spMkLst>
            <pc:docMk/>
            <pc:sldMk cId="3361306358" sldId="2076137339"/>
            <ac:spMk id="3" creationId="{29EBE118-79E5-4265-96C9-3C0DDD11D108}"/>
          </ac:spMkLst>
        </pc:spChg>
        <pc:spChg chg="del">
          <ac:chgData name="Bob Ward" userId="6da7c2dd-8e2e-469f-a216-c384312e2a2d" providerId="ADAL" clId="{15013093-79AF-4871-95D6-038AA22C98D6}" dt="2023-01-10T16:36:37.995" v="137" actId="478"/>
          <ac:spMkLst>
            <pc:docMk/>
            <pc:sldMk cId="3361306358" sldId="2076137339"/>
            <ac:spMk id="8" creationId="{3FD4F17C-EEBA-9D4F-A3CA-BE2BFE5A2BC3}"/>
          </ac:spMkLst>
        </pc:spChg>
        <pc:spChg chg="del">
          <ac:chgData name="Bob Ward" userId="6da7c2dd-8e2e-469f-a216-c384312e2a2d" providerId="ADAL" clId="{15013093-79AF-4871-95D6-038AA22C98D6}" dt="2023-01-10T16:36:37.995" v="137" actId="478"/>
          <ac:spMkLst>
            <pc:docMk/>
            <pc:sldMk cId="3361306358" sldId="2076137339"/>
            <ac:spMk id="9" creationId="{88B3A874-B2DB-8D24-A74A-D4538C6D09E4}"/>
          </ac:spMkLst>
        </pc:spChg>
        <pc:spChg chg="mod">
          <ac:chgData name="Bob Ward" userId="6da7c2dd-8e2e-469f-a216-c384312e2a2d" providerId="ADAL" clId="{15013093-79AF-4871-95D6-038AA22C98D6}" dt="2023-01-10T16:36:32.716" v="136" actId="20577"/>
          <ac:spMkLst>
            <pc:docMk/>
            <pc:sldMk cId="3361306358" sldId="2076137339"/>
            <ac:spMk id="11" creationId="{9C409991-DBD2-4E9D-830D-A6790320A566}"/>
          </ac:spMkLst>
        </pc:spChg>
        <pc:spChg chg="del">
          <ac:chgData name="Bob Ward" userId="6da7c2dd-8e2e-469f-a216-c384312e2a2d" providerId="ADAL" clId="{15013093-79AF-4871-95D6-038AA22C98D6}" dt="2023-01-10T16:36:37.995" v="137" actId="478"/>
          <ac:spMkLst>
            <pc:docMk/>
            <pc:sldMk cId="3361306358" sldId="2076137339"/>
            <ac:spMk id="12" creationId="{665EAA2E-AC02-4D4D-B997-A412B4CC4642}"/>
          </ac:spMkLst>
        </pc:spChg>
        <pc:spChg chg="del">
          <ac:chgData name="Bob Ward" userId="6da7c2dd-8e2e-469f-a216-c384312e2a2d" providerId="ADAL" clId="{15013093-79AF-4871-95D6-038AA22C98D6}" dt="2023-01-10T16:36:37.995" v="137" actId="478"/>
          <ac:spMkLst>
            <pc:docMk/>
            <pc:sldMk cId="3361306358" sldId="2076137339"/>
            <ac:spMk id="13" creationId="{93CA8765-CA8A-0340-80FC-F105FC681B47}"/>
          </ac:spMkLst>
        </pc:spChg>
        <pc:spChg chg="del">
          <ac:chgData name="Bob Ward" userId="6da7c2dd-8e2e-469f-a216-c384312e2a2d" providerId="ADAL" clId="{15013093-79AF-4871-95D6-038AA22C98D6}" dt="2023-01-10T16:36:37.995" v="137" actId="478"/>
          <ac:spMkLst>
            <pc:docMk/>
            <pc:sldMk cId="3361306358" sldId="2076137339"/>
            <ac:spMk id="14" creationId="{7AC16A8D-C13B-4A4C-846E-46FCE4C15402}"/>
          </ac:spMkLst>
        </pc:spChg>
        <pc:spChg chg="del">
          <ac:chgData name="Bob Ward" userId="6da7c2dd-8e2e-469f-a216-c384312e2a2d" providerId="ADAL" clId="{15013093-79AF-4871-95D6-038AA22C98D6}" dt="2023-01-10T16:36:37.995" v="137" actId="478"/>
          <ac:spMkLst>
            <pc:docMk/>
            <pc:sldMk cId="3361306358" sldId="2076137339"/>
            <ac:spMk id="15" creationId="{FA09960E-E45A-7D4B-92CB-0B2428B0C489}"/>
          </ac:spMkLst>
        </pc:spChg>
        <pc:spChg chg="del">
          <ac:chgData name="Bob Ward" userId="6da7c2dd-8e2e-469f-a216-c384312e2a2d" providerId="ADAL" clId="{15013093-79AF-4871-95D6-038AA22C98D6}" dt="2023-01-10T16:36:37.995" v="137" actId="478"/>
          <ac:spMkLst>
            <pc:docMk/>
            <pc:sldMk cId="3361306358" sldId="2076137339"/>
            <ac:spMk id="17" creationId="{917F39BF-AF83-D5E1-E95E-036CF3D8FE11}"/>
          </ac:spMkLst>
        </pc:spChg>
        <pc:spChg chg="del">
          <ac:chgData name="Bob Ward" userId="6da7c2dd-8e2e-469f-a216-c384312e2a2d" providerId="ADAL" clId="{15013093-79AF-4871-95D6-038AA22C98D6}" dt="2023-01-10T16:36:37.995" v="137" actId="478"/>
          <ac:spMkLst>
            <pc:docMk/>
            <pc:sldMk cId="3361306358" sldId="2076137339"/>
            <ac:spMk id="18" creationId="{D09153A7-AACD-A059-9A01-63591201764C}"/>
          </ac:spMkLst>
        </pc:spChg>
        <pc:spChg chg="del">
          <ac:chgData name="Bob Ward" userId="6da7c2dd-8e2e-469f-a216-c384312e2a2d" providerId="ADAL" clId="{15013093-79AF-4871-95D6-038AA22C98D6}" dt="2023-01-10T16:36:37.995" v="137" actId="478"/>
          <ac:spMkLst>
            <pc:docMk/>
            <pc:sldMk cId="3361306358" sldId="2076137339"/>
            <ac:spMk id="19" creationId="{1412FD61-89A1-C502-92CD-17F8814A9312}"/>
          </ac:spMkLst>
        </pc:spChg>
        <pc:spChg chg="del">
          <ac:chgData name="Bob Ward" userId="6da7c2dd-8e2e-469f-a216-c384312e2a2d" providerId="ADAL" clId="{15013093-79AF-4871-95D6-038AA22C98D6}" dt="2023-01-10T16:36:37.995" v="137" actId="478"/>
          <ac:spMkLst>
            <pc:docMk/>
            <pc:sldMk cId="3361306358" sldId="2076137339"/>
            <ac:spMk id="20" creationId="{940B35EA-FFF1-5D09-03A8-3EA8B18FFC2E}"/>
          </ac:spMkLst>
        </pc:spChg>
        <pc:spChg chg="del">
          <ac:chgData name="Bob Ward" userId="6da7c2dd-8e2e-469f-a216-c384312e2a2d" providerId="ADAL" clId="{15013093-79AF-4871-95D6-038AA22C98D6}" dt="2023-01-10T16:36:37.995" v="137" actId="478"/>
          <ac:spMkLst>
            <pc:docMk/>
            <pc:sldMk cId="3361306358" sldId="2076137339"/>
            <ac:spMk id="21" creationId="{431F0B38-DFB5-C325-707B-98FB85ED4522}"/>
          </ac:spMkLst>
        </pc:spChg>
        <pc:spChg chg="del">
          <ac:chgData name="Bob Ward" userId="6da7c2dd-8e2e-469f-a216-c384312e2a2d" providerId="ADAL" clId="{15013093-79AF-4871-95D6-038AA22C98D6}" dt="2023-01-10T16:36:37.995" v="137" actId="478"/>
          <ac:spMkLst>
            <pc:docMk/>
            <pc:sldMk cId="3361306358" sldId="2076137339"/>
            <ac:spMk id="22" creationId="{92FB5A88-9F74-B53F-0594-7CE6AF23DFAC}"/>
          </ac:spMkLst>
        </pc:spChg>
        <pc:spChg chg="del">
          <ac:chgData name="Bob Ward" userId="6da7c2dd-8e2e-469f-a216-c384312e2a2d" providerId="ADAL" clId="{15013093-79AF-4871-95D6-038AA22C98D6}" dt="2023-01-10T16:36:37.995" v="137" actId="478"/>
          <ac:spMkLst>
            <pc:docMk/>
            <pc:sldMk cId="3361306358" sldId="2076137339"/>
            <ac:spMk id="47" creationId="{FB22493E-E832-378D-B450-1A0E78FF8B3A}"/>
          </ac:spMkLst>
        </pc:spChg>
        <pc:spChg chg="del">
          <ac:chgData name="Bob Ward" userId="6da7c2dd-8e2e-469f-a216-c384312e2a2d" providerId="ADAL" clId="{15013093-79AF-4871-95D6-038AA22C98D6}" dt="2023-01-10T16:36:37.995" v="137" actId="478"/>
          <ac:spMkLst>
            <pc:docMk/>
            <pc:sldMk cId="3361306358" sldId="2076137339"/>
            <ac:spMk id="78" creationId="{DB8E9524-E144-3F1D-DB86-FF270691F5DB}"/>
          </ac:spMkLst>
        </pc:spChg>
        <pc:grpChg chg="del">
          <ac:chgData name="Bob Ward" userId="6da7c2dd-8e2e-469f-a216-c384312e2a2d" providerId="ADAL" clId="{15013093-79AF-4871-95D6-038AA22C98D6}" dt="2023-01-10T16:36:37.995" v="137" actId="478"/>
          <ac:grpSpMkLst>
            <pc:docMk/>
            <pc:sldMk cId="3361306358" sldId="2076137339"/>
            <ac:grpSpMk id="34" creationId="{35B6E7E0-76F8-960F-D039-B70643079D52}"/>
          </ac:grpSpMkLst>
        </pc:grpChg>
        <pc:grpChg chg="del">
          <ac:chgData name="Bob Ward" userId="6da7c2dd-8e2e-469f-a216-c384312e2a2d" providerId="ADAL" clId="{15013093-79AF-4871-95D6-038AA22C98D6}" dt="2023-01-10T16:36:37.995" v="137" actId="478"/>
          <ac:grpSpMkLst>
            <pc:docMk/>
            <pc:sldMk cId="3361306358" sldId="2076137339"/>
            <ac:grpSpMk id="46" creationId="{5458472E-39C8-C823-6B1D-E9C684963B19}"/>
          </ac:grpSpMkLst>
        </pc:grpChg>
        <pc:grpChg chg="del">
          <ac:chgData name="Bob Ward" userId="6da7c2dd-8e2e-469f-a216-c384312e2a2d" providerId="ADAL" clId="{15013093-79AF-4871-95D6-038AA22C98D6}" dt="2023-01-10T16:36:37.995" v="137" actId="478"/>
          <ac:grpSpMkLst>
            <pc:docMk/>
            <pc:sldMk cId="3361306358" sldId="2076137339"/>
            <ac:grpSpMk id="75" creationId="{BEFCF8EF-FC7B-6291-46EE-25250DACA613}"/>
          </ac:grpSpMkLst>
        </pc:grpChg>
        <pc:graphicFrameChg chg="add mod modGraphic">
          <ac:chgData name="Bob Ward" userId="6da7c2dd-8e2e-469f-a216-c384312e2a2d" providerId="ADAL" clId="{15013093-79AF-4871-95D6-038AA22C98D6}" dt="2023-01-10T17:58:48.374" v="680" actId="14100"/>
          <ac:graphicFrameMkLst>
            <pc:docMk/>
            <pc:sldMk cId="3361306358" sldId="2076137339"/>
            <ac:graphicFrameMk id="4" creationId="{AA88BD6C-824E-F582-8E75-29236EDF6F2F}"/>
          </ac:graphicFrameMkLst>
        </pc:graphicFrameChg>
        <pc:picChg chg="del">
          <ac:chgData name="Bob Ward" userId="6da7c2dd-8e2e-469f-a216-c384312e2a2d" providerId="ADAL" clId="{15013093-79AF-4871-95D6-038AA22C98D6}" dt="2023-01-10T16:36:37.995" v="137" actId="478"/>
          <ac:picMkLst>
            <pc:docMk/>
            <pc:sldMk cId="3361306358" sldId="2076137339"/>
            <ac:picMk id="5" creationId="{16F611BD-AD96-0498-9D04-BEE6AE1EAE7B}"/>
          </ac:picMkLst>
        </pc:picChg>
        <pc:picChg chg="del">
          <ac:chgData name="Bob Ward" userId="6da7c2dd-8e2e-469f-a216-c384312e2a2d" providerId="ADAL" clId="{15013093-79AF-4871-95D6-038AA22C98D6}" dt="2023-01-10T16:36:37.995" v="137" actId="478"/>
          <ac:picMkLst>
            <pc:docMk/>
            <pc:sldMk cId="3361306358" sldId="2076137339"/>
            <ac:picMk id="16" creationId="{736C9B7D-2E3F-308F-C268-8D573059F461}"/>
          </ac:picMkLst>
        </pc:picChg>
        <pc:picChg chg="del">
          <ac:chgData name="Bob Ward" userId="6da7c2dd-8e2e-469f-a216-c384312e2a2d" providerId="ADAL" clId="{15013093-79AF-4871-95D6-038AA22C98D6}" dt="2023-01-10T16:36:37.995" v="137" actId="478"/>
          <ac:picMkLst>
            <pc:docMk/>
            <pc:sldMk cId="3361306358" sldId="2076137339"/>
            <ac:picMk id="51" creationId="{6DD329AC-56DC-F2B4-79A6-3F010985E9E0}"/>
          </ac:picMkLst>
        </pc:picChg>
      </pc:sldChg>
      <pc:sldChg chg="del">
        <pc:chgData name="Bob Ward" userId="6da7c2dd-8e2e-469f-a216-c384312e2a2d" providerId="ADAL" clId="{15013093-79AF-4871-95D6-038AA22C98D6}" dt="2023-01-10T20:09:48.509" v="777" actId="47"/>
        <pc:sldMkLst>
          <pc:docMk/>
          <pc:sldMk cId="333827013" sldId="2076138367"/>
        </pc:sldMkLst>
      </pc:sldChg>
      <pc:sldChg chg="del">
        <pc:chgData name="Bob Ward" userId="6da7c2dd-8e2e-469f-a216-c384312e2a2d" providerId="ADAL" clId="{15013093-79AF-4871-95D6-038AA22C98D6}" dt="2023-01-10T20:09:38.204" v="746" actId="47"/>
        <pc:sldMkLst>
          <pc:docMk/>
          <pc:sldMk cId="2047805803" sldId="2076138372"/>
        </pc:sldMkLst>
      </pc:sldChg>
      <pc:sldChg chg="del">
        <pc:chgData name="Bob Ward" userId="6da7c2dd-8e2e-469f-a216-c384312e2a2d" providerId="ADAL" clId="{15013093-79AF-4871-95D6-038AA22C98D6}" dt="2023-01-10T20:09:45.413" v="767" actId="47"/>
        <pc:sldMkLst>
          <pc:docMk/>
          <pc:sldMk cId="2061293200" sldId="2076138373"/>
        </pc:sldMkLst>
      </pc:sldChg>
      <pc:sldChg chg="add del">
        <pc:chgData name="Bob Ward" userId="6da7c2dd-8e2e-469f-a216-c384312e2a2d" providerId="ADAL" clId="{15013093-79AF-4871-95D6-038AA22C98D6}" dt="2023-01-10T20:10:09.224" v="798" actId="47"/>
        <pc:sldMkLst>
          <pc:docMk/>
          <pc:sldMk cId="2310589078" sldId="2076138374"/>
        </pc:sldMkLst>
      </pc:sldChg>
      <pc:sldChg chg="addSp delSp modSp mod">
        <pc:chgData name="Bob Ward" userId="6da7c2dd-8e2e-469f-a216-c384312e2a2d" providerId="ADAL" clId="{15013093-79AF-4871-95D6-038AA22C98D6}" dt="2023-01-10T20:12:32.461" v="844" actId="20577"/>
        <pc:sldMkLst>
          <pc:docMk/>
          <pc:sldMk cId="2651755647" sldId="2076138386"/>
        </pc:sldMkLst>
        <pc:spChg chg="mod">
          <ac:chgData name="Bob Ward" userId="6da7c2dd-8e2e-469f-a216-c384312e2a2d" providerId="ADAL" clId="{15013093-79AF-4871-95D6-038AA22C98D6}" dt="2023-01-10T20:12:32.461" v="844" actId="20577"/>
          <ac:spMkLst>
            <pc:docMk/>
            <pc:sldMk cId="2651755647" sldId="2076138386"/>
            <ac:spMk id="2" creationId="{F11C841D-C464-7FE0-0FE1-2D51F47B4A9C}"/>
          </ac:spMkLst>
        </pc:spChg>
        <pc:spChg chg="del">
          <ac:chgData name="Bob Ward" userId="6da7c2dd-8e2e-469f-a216-c384312e2a2d" providerId="ADAL" clId="{15013093-79AF-4871-95D6-038AA22C98D6}" dt="2023-01-10T16:34:20.916" v="64" actId="478"/>
          <ac:spMkLst>
            <pc:docMk/>
            <pc:sldMk cId="2651755647" sldId="2076138386"/>
            <ac:spMk id="3" creationId="{2E225676-B61D-758C-1BA2-620B4AD0B54F}"/>
          </ac:spMkLst>
        </pc:spChg>
        <pc:spChg chg="mod">
          <ac:chgData name="Bob Ward" userId="6da7c2dd-8e2e-469f-a216-c384312e2a2d" providerId="ADAL" clId="{15013093-79AF-4871-95D6-038AA22C98D6}" dt="2023-01-10T16:34:58.350" v="75" actId="1076"/>
          <ac:spMkLst>
            <pc:docMk/>
            <pc:sldMk cId="2651755647" sldId="2076138386"/>
            <ac:spMk id="7" creationId="{367500EF-1F79-46EB-8D50-D12A6C3E3133}"/>
          </ac:spMkLst>
        </pc:spChg>
        <pc:spChg chg="add del mod">
          <ac:chgData name="Bob Ward" userId="6da7c2dd-8e2e-469f-a216-c384312e2a2d" providerId="ADAL" clId="{15013093-79AF-4871-95D6-038AA22C98D6}" dt="2023-01-10T16:34:23.232" v="65" actId="478"/>
          <ac:spMkLst>
            <pc:docMk/>
            <pc:sldMk cId="2651755647" sldId="2076138386"/>
            <ac:spMk id="8" creationId="{05378A46-E0D3-4DE3-3C95-959BE2D1937B}"/>
          </ac:spMkLst>
        </pc:spChg>
        <pc:picChg chg="del">
          <ac:chgData name="Bob Ward" userId="6da7c2dd-8e2e-469f-a216-c384312e2a2d" providerId="ADAL" clId="{15013093-79AF-4871-95D6-038AA22C98D6}" dt="2023-01-10T16:34:42.117" v="66" actId="478"/>
          <ac:picMkLst>
            <pc:docMk/>
            <pc:sldMk cId="2651755647" sldId="2076138386"/>
            <ac:picMk id="4" creationId="{56C97C44-84CA-26B8-4874-3AB979146838}"/>
          </ac:picMkLst>
        </pc:picChg>
        <pc:picChg chg="add mod">
          <ac:chgData name="Bob Ward" userId="6da7c2dd-8e2e-469f-a216-c384312e2a2d" providerId="ADAL" clId="{15013093-79AF-4871-95D6-038AA22C98D6}" dt="2023-01-10T16:34:50.662" v="72" actId="1076"/>
          <ac:picMkLst>
            <pc:docMk/>
            <pc:sldMk cId="2651755647" sldId="2076138386"/>
            <ac:picMk id="9" creationId="{CD4D0EA1-1872-554F-EDFD-8F877EB1C2F2}"/>
          </ac:picMkLst>
        </pc:picChg>
      </pc:sldChg>
      <pc:sldChg chg="del">
        <pc:chgData name="Bob Ward" userId="6da7c2dd-8e2e-469f-a216-c384312e2a2d" providerId="ADAL" clId="{15013093-79AF-4871-95D6-038AA22C98D6}" dt="2023-01-10T20:09:50.577" v="783" actId="47"/>
        <pc:sldMkLst>
          <pc:docMk/>
          <pc:sldMk cId="1662635962" sldId="2076138532"/>
        </pc:sldMkLst>
      </pc:sldChg>
      <pc:sldChg chg="del">
        <pc:chgData name="Bob Ward" userId="6da7c2dd-8e2e-469f-a216-c384312e2a2d" providerId="ADAL" clId="{15013093-79AF-4871-95D6-038AA22C98D6}" dt="2023-01-10T20:09:30.011" v="728" actId="47"/>
        <pc:sldMkLst>
          <pc:docMk/>
          <pc:sldMk cId="656389379" sldId="2076138548"/>
        </pc:sldMkLst>
      </pc:sldChg>
      <pc:sldChg chg="del">
        <pc:chgData name="Bob Ward" userId="6da7c2dd-8e2e-469f-a216-c384312e2a2d" providerId="ADAL" clId="{15013093-79AF-4871-95D6-038AA22C98D6}" dt="2023-01-10T20:09:50.369" v="782" actId="47"/>
        <pc:sldMkLst>
          <pc:docMk/>
          <pc:sldMk cId="1004261070" sldId="2076138586"/>
        </pc:sldMkLst>
      </pc:sldChg>
      <pc:sldChg chg="del">
        <pc:chgData name="Bob Ward" userId="6da7c2dd-8e2e-469f-a216-c384312e2a2d" providerId="ADAL" clId="{15013093-79AF-4871-95D6-038AA22C98D6}" dt="2023-01-10T20:09:39.262" v="748" actId="47"/>
        <pc:sldMkLst>
          <pc:docMk/>
          <pc:sldMk cId="356890517" sldId="2142533241"/>
        </pc:sldMkLst>
      </pc:sldChg>
      <pc:sldChg chg="del">
        <pc:chgData name="Bob Ward" userId="6da7c2dd-8e2e-469f-a216-c384312e2a2d" providerId="ADAL" clId="{15013093-79AF-4871-95D6-038AA22C98D6}" dt="2023-01-10T20:09:28.721" v="725" actId="47"/>
        <pc:sldMkLst>
          <pc:docMk/>
          <pc:sldMk cId="2021151884" sldId="2147470258"/>
        </pc:sldMkLst>
      </pc:sldChg>
      <pc:sldChg chg="del">
        <pc:chgData name="Bob Ward" userId="6da7c2dd-8e2e-469f-a216-c384312e2a2d" providerId="ADAL" clId="{15013093-79AF-4871-95D6-038AA22C98D6}" dt="2023-01-10T20:09:28.318" v="724" actId="47"/>
        <pc:sldMkLst>
          <pc:docMk/>
          <pc:sldMk cId="770612107" sldId="2147470267"/>
        </pc:sldMkLst>
      </pc:sldChg>
      <pc:sldChg chg="del">
        <pc:chgData name="Bob Ward" userId="6da7c2dd-8e2e-469f-a216-c384312e2a2d" providerId="ADAL" clId="{15013093-79AF-4871-95D6-038AA22C98D6}" dt="2023-01-10T20:09:03.315" v="715" actId="47"/>
        <pc:sldMkLst>
          <pc:docMk/>
          <pc:sldMk cId="1347014641" sldId="2147470375"/>
        </pc:sldMkLst>
      </pc:sldChg>
      <pc:sldChg chg="del">
        <pc:chgData name="Bob Ward" userId="6da7c2dd-8e2e-469f-a216-c384312e2a2d" providerId="ADAL" clId="{15013093-79AF-4871-95D6-038AA22C98D6}" dt="2023-01-10T20:08:56.912" v="685" actId="47"/>
        <pc:sldMkLst>
          <pc:docMk/>
          <pc:sldMk cId="357198375" sldId="2147470468"/>
        </pc:sldMkLst>
      </pc:sldChg>
      <pc:sldChg chg="del">
        <pc:chgData name="Bob Ward" userId="6da7c2dd-8e2e-469f-a216-c384312e2a2d" providerId="ADAL" clId="{15013093-79AF-4871-95D6-038AA22C98D6}" dt="2023-01-10T20:09:00.435" v="702" actId="47"/>
        <pc:sldMkLst>
          <pc:docMk/>
          <pc:sldMk cId="3578152711" sldId="2147470469"/>
        </pc:sldMkLst>
      </pc:sldChg>
      <pc:sldChg chg="del">
        <pc:chgData name="Bob Ward" userId="6da7c2dd-8e2e-469f-a216-c384312e2a2d" providerId="ADAL" clId="{15013093-79AF-4871-95D6-038AA22C98D6}" dt="2023-01-10T20:09:02.917" v="713" actId="47"/>
        <pc:sldMkLst>
          <pc:docMk/>
          <pc:sldMk cId="4289754821" sldId="2147470498"/>
        </pc:sldMkLst>
      </pc:sldChg>
      <pc:sldChg chg="del">
        <pc:chgData name="Bob Ward" userId="6da7c2dd-8e2e-469f-a216-c384312e2a2d" providerId="ADAL" clId="{15013093-79AF-4871-95D6-038AA22C98D6}" dt="2023-01-10T20:09:26.720" v="719" actId="47"/>
        <pc:sldMkLst>
          <pc:docMk/>
          <pc:sldMk cId="299796371" sldId="2147470506"/>
        </pc:sldMkLst>
      </pc:sldChg>
      <pc:sldChg chg="del">
        <pc:chgData name="Bob Ward" userId="6da7c2dd-8e2e-469f-a216-c384312e2a2d" providerId="ADAL" clId="{15013093-79AF-4871-95D6-038AA22C98D6}" dt="2023-01-10T20:09:03.121" v="714" actId="47"/>
        <pc:sldMkLst>
          <pc:docMk/>
          <pc:sldMk cId="1080817713" sldId="2147470508"/>
        </pc:sldMkLst>
      </pc:sldChg>
      <pc:sldChg chg="del">
        <pc:chgData name="Bob Ward" userId="6da7c2dd-8e2e-469f-a216-c384312e2a2d" providerId="ADAL" clId="{15013093-79AF-4871-95D6-038AA22C98D6}" dt="2023-01-10T20:08:57.295" v="686" actId="47"/>
        <pc:sldMkLst>
          <pc:docMk/>
          <pc:sldMk cId="4239681225" sldId="2147470513"/>
        </pc:sldMkLst>
      </pc:sldChg>
      <pc:sldChg chg="del">
        <pc:chgData name="Bob Ward" userId="6da7c2dd-8e2e-469f-a216-c384312e2a2d" providerId="ADAL" clId="{15013093-79AF-4871-95D6-038AA22C98D6}" dt="2023-01-10T20:09:43.733" v="761" actId="47"/>
        <pc:sldMkLst>
          <pc:docMk/>
          <pc:sldMk cId="143801038" sldId="2147470566"/>
        </pc:sldMkLst>
      </pc:sldChg>
      <pc:sldChg chg="del">
        <pc:chgData name="Bob Ward" userId="6da7c2dd-8e2e-469f-a216-c384312e2a2d" providerId="ADAL" clId="{15013093-79AF-4871-95D6-038AA22C98D6}" dt="2023-01-10T20:09:36.463" v="741" actId="47"/>
        <pc:sldMkLst>
          <pc:docMk/>
          <pc:sldMk cId="2638530539" sldId="2147477250"/>
        </pc:sldMkLst>
      </pc:sldChg>
      <pc:sldChg chg="add del">
        <pc:chgData name="Bob Ward" userId="6da7c2dd-8e2e-469f-a216-c384312e2a2d" providerId="ADAL" clId="{15013093-79AF-4871-95D6-038AA22C98D6}" dt="2023-01-10T20:10:10.755" v="801" actId="47"/>
        <pc:sldMkLst>
          <pc:docMk/>
          <pc:sldMk cId="1761068096" sldId="2147477254"/>
        </pc:sldMkLst>
      </pc:sldChg>
      <pc:sldChg chg="del">
        <pc:chgData name="Bob Ward" userId="6da7c2dd-8e2e-469f-a216-c384312e2a2d" providerId="ADAL" clId="{15013093-79AF-4871-95D6-038AA22C98D6}" dt="2023-01-10T20:09:29.536" v="727" actId="47"/>
        <pc:sldMkLst>
          <pc:docMk/>
          <pc:sldMk cId="2962250682" sldId="2147477258"/>
        </pc:sldMkLst>
      </pc:sldChg>
      <pc:sldChg chg="del">
        <pc:chgData name="Bob Ward" userId="6da7c2dd-8e2e-469f-a216-c384312e2a2d" providerId="ADAL" clId="{15013093-79AF-4871-95D6-038AA22C98D6}" dt="2023-01-10T20:09:33.046" v="735" actId="47"/>
        <pc:sldMkLst>
          <pc:docMk/>
          <pc:sldMk cId="3691916045" sldId="2147477260"/>
        </pc:sldMkLst>
      </pc:sldChg>
      <pc:sldChg chg="del">
        <pc:chgData name="Bob Ward" userId="6da7c2dd-8e2e-469f-a216-c384312e2a2d" providerId="ADAL" clId="{15013093-79AF-4871-95D6-038AA22C98D6}" dt="2023-01-10T20:09:33.880" v="737" actId="47"/>
        <pc:sldMkLst>
          <pc:docMk/>
          <pc:sldMk cId="2054738413" sldId="2147477261"/>
        </pc:sldMkLst>
      </pc:sldChg>
      <pc:sldChg chg="del">
        <pc:chgData name="Bob Ward" userId="6da7c2dd-8e2e-469f-a216-c384312e2a2d" providerId="ADAL" clId="{15013093-79AF-4871-95D6-038AA22C98D6}" dt="2023-01-10T20:09:31.338" v="731" actId="47"/>
        <pc:sldMkLst>
          <pc:docMk/>
          <pc:sldMk cId="248298824" sldId="2147477262"/>
        </pc:sldMkLst>
      </pc:sldChg>
      <pc:sldChg chg="del">
        <pc:chgData name="Bob Ward" userId="6da7c2dd-8e2e-469f-a216-c384312e2a2d" providerId="ADAL" clId="{15013093-79AF-4871-95D6-038AA22C98D6}" dt="2023-01-10T20:09:35.881" v="740" actId="47"/>
        <pc:sldMkLst>
          <pc:docMk/>
          <pc:sldMk cId="2527209335" sldId="2147477271"/>
        </pc:sldMkLst>
      </pc:sldChg>
      <pc:sldChg chg="del">
        <pc:chgData name="Bob Ward" userId="6da7c2dd-8e2e-469f-a216-c384312e2a2d" providerId="ADAL" clId="{15013093-79AF-4871-95D6-038AA22C98D6}" dt="2023-01-10T20:09:00.714" v="703" actId="47"/>
        <pc:sldMkLst>
          <pc:docMk/>
          <pc:sldMk cId="2631714577" sldId="2147477275"/>
        </pc:sldMkLst>
      </pc:sldChg>
      <pc:sldChg chg="del">
        <pc:chgData name="Bob Ward" userId="6da7c2dd-8e2e-469f-a216-c384312e2a2d" providerId="ADAL" clId="{15013093-79AF-4871-95D6-038AA22C98D6}" dt="2023-01-10T20:09:46.113" v="770" actId="47"/>
        <pc:sldMkLst>
          <pc:docMk/>
          <pc:sldMk cId="3696967483" sldId="2147477279"/>
        </pc:sldMkLst>
      </pc:sldChg>
      <pc:sldChg chg="del">
        <pc:chgData name="Bob Ward" userId="6da7c2dd-8e2e-469f-a216-c384312e2a2d" providerId="ADAL" clId="{15013093-79AF-4871-95D6-038AA22C98D6}" dt="2023-01-10T20:09:48.976" v="779" actId="47"/>
        <pc:sldMkLst>
          <pc:docMk/>
          <pc:sldMk cId="2485615152" sldId="2147477283"/>
        </pc:sldMkLst>
      </pc:sldChg>
      <pc:sldChg chg="add del">
        <pc:chgData name="Bob Ward" userId="6da7c2dd-8e2e-469f-a216-c384312e2a2d" providerId="ADAL" clId="{15013093-79AF-4871-95D6-038AA22C98D6}" dt="2023-01-10T20:10:02.703" v="797" actId="47"/>
        <pc:sldMkLst>
          <pc:docMk/>
          <pc:sldMk cId="561508236" sldId="2147477285"/>
        </pc:sldMkLst>
      </pc:sldChg>
      <pc:sldChg chg="add del">
        <pc:chgData name="Bob Ward" userId="6da7c2dd-8e2e-469f-a216-c384312e2a2d" providerId="ADAL" clId="{15013093-79AF-4871-95D6-038AA22C98D6}" dt="2023-01-10T20:10:10.276" v="799" actId="47"/>
        <pc:sldMkLst>
          <pc:docMk/>
          <pc:sldMk cId="2418293298" sldId="2147477287"/>
        </pc:sldMkLst>
      </pc:sldChg>
      <pc:sldChg chg="del">
        <pc:chgData name="Bob Ward" userId="6da7c2dd-8e2e-469f-a216-c384312e2a2d" providerId="ADAL" clId="{15013093-79AF-4871-95D6-038AA22C98D6}" dt="2023-01-10T20:09:41.104" v="754" actId="47"/>
        <pc:sldMkLst>
          <pc:docMk/>
          <pc:sldMk cId="217624642" sldId="2147477288"/>
        </pc:sldMkLst>
      </pc:sldChg>
      <pc:sldChg chg="del">
        <pc:chgData name="Bob Ward" userId="6da7c2dd-8e2e-469f-a216-c384312e2a2d" providerId="ADAL" clId="{15013093-79AF-4871-95D6-038AA22C98D6}" dt="2023-01-10T20:09:39.541" v="749" actId="47"/>
        <pc:sldMkLst>
          <pc:docMk/>
          <pc:sldMk cId="382630538" sldId="2147477289"/>
        </pc:sldMkLst>
      </pc:sldChg>
      <pc:sldChg chg="del">
        <pc:chgData name="Bob Ward" userId="6da7c2dd-8e2e-469f-a216-c384312e2a2d" providerId="ADAL" clId="{15013093-79AF-4871-95D6-038AA22C98D6}" dt="2023-01-10T20:09:41.644" v="756" actId="47"/>
        <pc:sldMkLst>
          <pc:docMk/>
          <pc:sldMk cId="1788912143" sldId="2147477299"/>
        </pc:sldMkLst>
      </pc:sldChg>
      <pc:sldChg chg="del">
        <pc:chgData name="Bob Ward" userId="6da7c2dd-8e2e-469f-a216-c384312e2a2d" providerId="ADAL" clId="{15013093-79AF-4871-95D6-038AA22C98D6}" dt="2023-01-10T20:09:41.331" v="755" actId="47"/>
        <pc:sldMkLst>
          <pc:docMk/>
          <pc:sldMk cId="731935675" sldId="2147477302"/>
        </pc:sldMkLst>
      </pc:sldChg>
      <pc:sldChg chg="del">
        <pc:chgData name="Bob Ward" userId="6da7c2dd-8e2e-469f-a216-c384312e2a2d" providerId="ADAL" clId="{15013093-79AF-4871-95D6-038AA22C98D6}" dt="2023-01-10T20:09:47.445" v="774" actId="47"/>
        <pc:sldMkLst>
          <pc:docMk/>
          <pc:sldMk cId="16438911" sldId="2147477309"/>
        </pc:sldMkLst>
      </pc:sldChg>
      <pc:sldChg chg="del">
        <pc:chgData name="Bob Ward" userId="6da7c2dd-8e2e-469f-a216-c384312e2a2d" providerId="ADAL" clId="{15013093-79AF-4871-95D6-038AA22C98D6}" dt="2023-01-10T20:09:47.046" v="772" actId="47"/>
        <pc:sldMkLst>
          <pc:docMk/>
          <pc:sldMk cId="336449971" sldId="2147477310"/>
        </pc:sldMkLst>
      </pc:sldChg>
      <pc:sldChg chg="del">
        <pc:chgData name="Bob Ward" userId="6da7c2dd-8e2e-469f-a216-c384312e2a2d" providerId="ADAL" clId="{15013093-79AF-4871-95D6-038AA22C98D6}" dt="2023-01-10T20:09:47.309" v="773" actId="47"/>
        <pc:sldMkLst>
          <pc:docMk/>
          <pc:sldMk cId="105991541" sldId="2147477311"/>
        </pc:sldMkLst>
      </pc:sldChg>
      <pc:sldChg chg="del">
        <pc:chgData name="Bob Ward" userId="6da7c2dd-8e2e-469f-a216-c384312e2a2d" providerId="ADAL" clId="{15013093-79AF-4871-95D6-038AA22C98D6}" dt="2023-01-10T20:09:40.008" v="751" actId="47"/>
        <pc:sldMkLst>
          <pc:docMk/>
          <pc:sldMk cId="1070670381" sldId="2147477312"/>
        </pc:sldMkLst>
      </pc:sldChg>
      <pc:sldChg chg="del">
        <pc:chgData name="Bob Ward" userId="6da7c2dd-8e2e-469f-a216-c384312e2a2d" providerId="ADAL" clId="{15013093-79AF-4871-95D6-038AA22C98D6}" dt="2023-01-10T20:09:40.832" v="753" actId="47"/>
        <pc:sldMkLst>
          <pc:docMk/>
          <pc:sldMk cId="1943152325" sldId="2147477313"/>
        </pc:sldMkLst>
      </pc:sldChg>
      <pc:sldChg chg="del">
        <pc:chgData name="Bob Ward" userId="6da7c2dd-8e2e-469f-a216-c384312e2a2d" providerId="ADAL" clId="{15013093-79AF-4871-95D6-038AA22C98D6}" dt="2023-01-10T20:09:44.105" v="763" actId="47"/>
        <pc:sldMkLst>
          <pc:docMk/>
          <pc:sldMk cId="257392283" sldId="2147477314"/>
        </pc:sldMkLst>
      </pc:sldChg>
      <pc:sldChg chg="add del">
        <pc:chgData name="Bob Ward" userId="6da7c2dd-8e2e-469f-a216-c384312e2a2d" providerId="ADAL" clId="{15013093-79AF-4871-95D6-038AA22C98D6}" dt="2023-01-10T20:10:10.292" v="800" actId="47"/>
        <pc:sldMkLst>
          <pc:docMk/>
          <pc:sldMk cId="3636752962" sldId="2147477315"/>
        </pc:sldMkLst>
      </pc:sldChg>
      <pc:sldChg chg="del">
        <pc:chgData name="Bob Ward" userId="6da7c2dd-8e2e-469f-a216-c384312e2a2d" providerId="ADAL" clId="{15013093-79AF-4871-95D6-038AA22C98D6}" dt="2023-01-10T20:09:40.313" v="752" actId="47"/>
        <pc:sldMkLst>
          <pc:docMk/>
          <pc:sldMk cId="1972721372" sldId="2147477316"/>
        </pc:sldMkLst>
      </pc:sldChg>
      <pc:sldChg chg="del">
        <pc:chgData name="Bob Ward" userId="6da7c2dd-8e2e-469f-a216-c384312e2a2d" providerId="ADAL" clId="{15013093-79AF-4871-95D6-038AA22C98D6}" dt="2023-01-10T20:09:42.561" v="758" actId="47"/>
        <pc:sldMkLst>
          <pc:docMk/>
          <pc:sldMk cId="3164555567" sldId="2147477317"/>
        </pc:sldMkLst>
      </pc:sldChg>
      <pc:sldChg chg="del">
        <pc:chgData name="Bob Ward" userId="6da7c2dd-8e2e-469f-a216-c384312e2a2d" providerId="ADAL" clId="{15013093-79AF-4871-95D6-038AA22C98D6}" dt="2023-01-10T20:08:58.469" v="692" actId="47"/>
        <pc:sldMkLst>
          <pc:docMk/>
          <pc:sldMk cId="2427722686" sldId="2147477321"/>
        </pc:sldMkLst>
      </pc:sldChg>
      <pc:sldChg chg="del">
        <pc:chgData name="Bob Ward" userId="6da7c2dd-8e2e-469f-a216-c384312e2a2d" providerId="ADAL" clId="{15013093-79AF-4871-95D6-038AA22C98D6}" dt="2023-01-10T20:08:58.822" v="694" actId="47"/>
        <pc:sldMkLst>
          <pc:docMk/>
          <pc:sldMk cId="3246108082" sldId="2147477322"/>
        </pc:sldMkLst>
      </pc:sldChg>
      <pc:sldChg chg="del">
        <pc:chgData name="Bob Ward" userId="6da7c2dd-8e2e-469f-a216-c384312e2a2d" providerId="ADAL" clId="{15013093-79AF-4871-95D6-038AA22C98D6}" dt="2023-01-10T20:08:59.004" v="695" actId="47"/>
        <pc:sldMkLst>
          <pc:docMk/>
          <pc:sldMk cId="3526375400" sldId="2147477323"/>
        </pc:sldMkLst>
      </pc:sldChg>
      <pc:sldChg chg="del">
        <pc:chgData name="Bob Ward" userId="6da7c2dd-8e2e-469f-a216-c384312e2a2d" providerId="ADAL" clId="{15013093-79AF-4871-95D6-038AA22C98D6}" dt="2023-01-10T20:09:02.585" v="711" actId="47"/>
        <pc:sldMkLst>
          <pc:docMk/>
          <pc:sldMk cId="261159046" sldId="2147477324"/>
        </pc:sldMkLst>
      </pc:sldChg>
      <pc:sldChg chg="add del">
        <pc:chgData name="Bob Ward" userId="6da7c2dd-8e2e-469f-a216-c384312e2a2d" providerId="ADAL" clId="{15013093-79AF-4871-95D6-038AA22C98D6}" dt="2023-01-10T20:10:11.141" v="802" actId="47"/>
        <pc:sldMkLst>
          <pc:docMk/>
          <pc:sldMk cId="3904166085" sldId="2147477325"/>
        </pc:sldMkLst>
      </pc:sldChg>
      <pc:sldChg chg="del">
        <pc:chgData name="Bob Ward" userId="6da7c2dd-8e2e-469f-a216-c384312e2a2d" providerId="ADAL" clId="{15013093-79AF-4871-95D6-038AA22C98D6}" dt="2023-01-10T20:09:03.672" v="717" actId="47"/>
        <pc:sldMkLst>
          <pc:docMk/>
          <pc:sldMk cId="3512788645" sldId="2147477327"/>
        </pc:sldMkLst>
      </pc:sldChg>
      <pc:sldChg chg="del">
        <pc:chgData name="Bob Ward" userId="6da7c2dd-8e2e-469f-a216-c384312e2a2d" providerId="ADAL" clId="{15013093-79AF-4871-95D6-038AA22C98D6}" dt="2023-01-10T20:09:03.518" v="716" actId="47"/>
        <pc:sldMkLst>
          <pc:docMk/>
          <pc:sldMk cId="2186159777" sldId="2147477328"/>
        </pc:sldMkLst>
      </pc:sldChg>
      <pc:sldChg chg="del">
        <pc:chgData name="Bob Ward" userId="6da7c2dd-8e2e-469f-a216-c384312e2a2d" providerId="ADAL" clId="{15013093-79AF-4871-95D6-038AA22C98D6}" dt="2023-01-10T20:09:01.216" v="706" actId="47"/>
        <pc:sldMkLst>
          <pc:docMk/>
          <pc:sldMk cId="3487956801" sldId="2147477332"/>
        </pc:sldMkLst>
      </pc:sldChg>
      <pc:sldChg chg="del">
        <pc:chgData name="Bob Ward" userId="6da7c2dd-8e2e-469f-a216-c384312e2a2d" providerId="ADAL" clId="{15013093-79AF-4871-95D6-038AA22C98D6}" dt="2023-01-10T20:09:01.044" v="705" actId="47"/>
        <pc:sldMkLst>
          <pc:docMk/>
          <pc:sldMk cId="170805326" sldId="2147477334"/>
        </pc:sldMkLst>
      </pc:sldChg>
      <pc:sldChg chg="del">
        <pc:chgData name="Bob Ward" userId="6da7c2dd-8e2e-469f-a216-c384312e2a2d" providerId="ADAL" clId="{15013093-79AF-4871-95D6-038AA22C98D6}" dt="2023-01-10T20:09:00.887" v="704" actId="47"/>
        <pc:sldMkLst>
          <pc:docMk/>
          <pc:sldMk cId="2260530005" sldId="2147477335"/>
        </pc:sldMkLst>
      </pc:sldChg>
      <pc:sldChg chg="del">
        <pc:chgData name="Bob Ward" userId="6da7c2dd-8e2e-469f-a216-c384312e2a2d" providerId="ADAL" clId="{15013093-79AF-4871-95D6-038AA22C98D6}" dt="2023-01-10T20:09:29.154" v="726" actId="47"/>
        <pc:sldMkLst>
          <pc:docMk/>
          <pc:sldMk cId="3471407373" sldId="2147477337"/>
        </pc:sldMkLst>
      </pc:sldChg>
      <pc:sldChg chg="del">
        <pc:chgData name="Bob Ward" userId="6da7c2dd-8e2e-469f-a216-c384312e2a2d" providerId="ADAL" clId="{15013093-79AF-4871-95D6-038AA22C98D6}" dt="2023-01-10T20:09:02.520" v="710" actId="47"/>
        <pc:sldMkLst>
          <pc:docMk/>
          <pc:sldMk cId="67987278" sldId="2147477338"/>
        </pc:sldMkLst>
      </pc:sldChg>
      <pc:sldChg chg="del">
        <pc:chgData name="Bob Ward" userId="6da7c2dd-8e2e-469f-a216-c384312e2a2d" providerId="ADAL" clId="{15013093-79AF-4871-95D6-038AA22C98D6}" dt="2023-01-10T20:09:31.752" v="732" actId="47"/>
        <pc:sldMkLst>
          <pc:docMk/>
          <pc:sldMk cId="71079675" sldId="2147477339"/>
        </pc:sldMkLst>
      </pc:sldChg>
      <pc:sldChg chg="del">
        <pc:chgData name="Bob Ward" userId="6da7c2dd-8e2e-469f-a216-c384312e2a2d" providerId="ADAL" clId="{15013093-79AF-4871-95D6-038AA22C98D6}" dt="2023-01-10T16:35:26.504" v="89" actId="47"/>
        <pc:sldMkLst>
          <pc:docMk/>
          <pc:sldMk cId="3193802633" sldId="2147477340"/>
        </pc:sldMkLst>
      </pc:sldChg>
      <pc:sldChg chg="del">
        <pc:chgData name="Bob Ward" userId="6da7c2dd-8e2e-469f-a216-c384312e2a2d" providerId="ADAL" clId="{15013093-79AF-4871-95D6-038AA22C98D6}" dt="2023-01-10T20:09:41.992" v="757" actId="47"/>
        <pc:sldMkLst>
          <pc:docMk/>
          <pc:sldMk cId="2536840622" sldId="2147477342"/>
        </pc:sldMkLst>
      </pc:sldChg>
      <pc:sldChg chg="del">
        <pc:chgData name="Bob Ward" userId="6da7c2dd-8e2e-469f-a216-c384312e2a2d" providerId="ADAL" clId="{15013093-79AF-4871-95D6-038AA22C98D6}" dt="2023-01-10T20:09:43.441" v="760" actId="47"/>
        <pc:sldMkLst>
          <pc:docMk/>
          <pc:sldMk cId="1046927260" sldId="2147477343"/>
        </pc:sldMkLst>
      </pc:sldChg>
      <pc:sldChg chg="del">
        <pc:chgData name="Bob Ward" userId="6da7c2dd-8e2e-469f-a216-c384312e2a2d" providerId="ADAL" clId="{15013093-79AF-4871-95D6-038AA22C98D6}" dt="2023-01-10T20:09:30.480" v="729" actId="47"/>
        <pc:sldMkLst>
          <pc:docMk/>
          <pc:sldMk cId="3306114309" sldId="2147477344"/>
        </pc:sldMkLst>
      </pc:sldChg>
      <pc:sldChg chg="del">
        <pc:chgData name="Bob Ward" userId="6da7c2dd-8e2e-469f-a216-c384312e2a2d" providerId="ADAL" clId="{15013093-79AF-4871-95D6-038AA22C98D6}" dt="2023-01-10T20:09:30.922" v="730" actId="47"/>
        <pc:sldMkLst>
          <pc:docMk/>
          <pc:sldMk cId="1793096042" sldId="2147477345"/>
        </pc:sldMkLst>
      </pc:sldChg>
      <pc:sldChg chg="del">
        <pc:chgData name="Bob Ward" userId="6da7c2dd-8e2e-469f-a216-c384312e2a2d" providerId="ADAL" clId="{15013093-79AF-4871-95D6-038AA22C98D6}" dt="2023-01-10T20:09:32.182" v="733" actId="47"/>
        <pc:sldMkLst>
          <pc:docMk/>
          <pc:sldMk cId="2085471613" sldId="2147477346"/>
        </pc:sldMkLst>
      </pc:sldChg>
      <pc:sldChg chg="del">
        <pc:chgData name="Bob Ward" userId="6da7c2dd-8e2e-469f-a216-c384312e2a2d" providerId="ADAL" clId="{15013093-79AF-4871-95D6-038AA22C98D6}" dt="2023-01-10T20:09:36.883" v="742" actId="47"/>
        <pc:sldMkLst>
          <pc:docMk/>
          <pc:sldMk cId="650214167" sldId="2147477347"/>
        </pc:sldMkLst>
      </pc:sldChg>
      <pc:sldChg chg="del">
        <pc:chgData name="Bob Ward" userId="6da7c2dd-8e2e-469f-a216-c384312e2a2d" providerId="ADAL" clId="{15013093-79AF-4871-95D6-038AA22C98D6}" dt="2023-01-10T20:09:33.468" v="736" actId="47"/>
        <pc:sldMkLst>
          <pc:docMk/>
          <pc:sldMk cId="942627949" sldId="2147477348"/>
        </pc:sldMkLst>
      </pc:sldChg>
      <pc:sldChg chg="del">
        <pc:chgData name="Bob Ward" userId="6da7c2dd-8e2e-469f-a216-c384312e2a2d" providerId="ADAL" clId="{15013093-79AF-4871-95D6-038AA22C98D6}" dt="2023-01-10T20:09:35.138" v="739" actId="47"/>
        <pc:sldMkLst>
          <pc:docMk/>
          <pc:sldMk cId="3619275977" sldId="2147477349"/>
        </pc:sldMkLst>
      </pc:sldChg>
      <pc:sldChg chg="del">
        <pc:chgData name="Bob Ward" userId="6da7c2dd-8e2e-469f-a216-c384312e2a2d" providerId="ADAL" clId="{15013093-79AF-4871-95D6-038AA22C98D6}" dt="2023-01-10T20:09:43.875" v="762" actId="47"/>
        <pc:sldMkLst>
          <pc:docMk/>
          <pc:sldMk cId="4160359824" sldId="2147477354"/>
        </pc:sldMkLst>
      </pc:sldChg>
      <pc:sldChg chg="del">
        <pc:chgData name="Bob Ward" userId="6da7c2dd-8e2e-469f-a216-c384312e2a2d" providerId="ADAL" clId="{15013093-79AF-4871-95D6-038AA22C98D6}" dt="2023-01-10T20:08:59.383" v="697" actId="47"/>
        <pc:sldMkLst>
          <pc:docMk/>
          <pc:sldMk cId="3430189995" sldId="2147477355"/>
        </pc:sldMkLst>
      </pc:sldChg>
      <pc:sldChg chg="del">
        <pc:chgData name="Bob Ward" userId="6da7c2dd-8e2e-469f-a216-c384312e2a2d" providerId="ADAL" clId="{15013093-79AF-4871-95D6-038AA22C98D6}" dt="2023-01-10T20:09:34.431" v="738" actId="47"/>
        <pc:sldMkLst>
          <pc:docMk/>
          <pc:sldMk cId="3101951594" sldId="2147477360"/>
        </pc:sldMkLst>
      </pc:sldChg>
      <pc:sldChg chg="del">
        <pc:chgData name="Bob Ward" userId="6da7c2dd-8e2e-469f-a216-c384312e2a2d" providerId="ADAL" clId="{15013093-79AF-4871-95D6-038AA22C98D6}" dt="2023-01-10T20:09:46.803" v="771" actId="47"/>
        <pc:sldMkLst>
          <pc:docMk/>
          <pc:sldMk cId="1920424182" sldId="2147477367"/>
        </pc:sldMkLst>
      </pc:sldChg>
      <pc:sldChg chg="del">
        <pc:chgData name="Bob Ward" userId="6da7c2dd-8e2e-469f-a216-c384312e2a2d" providerId="ADAL" clId="{15013093-79AF-4871-95D6-038AA22C98D6}" dt="2023-01-10T20:09:27.262" v="720" actId="47"/>
        <pc:sldMkLst>
          <pc:docMk/>
          <pc:sldMk cId="2912351574" sldId="2147477368"/>
        </pc:sldMkLst>
      </pc:sldChg>
      <pc:sldChg chg="del">
        <pc:chgData name="Bob Ward" userId="6da7c2dd-8e2e-469f-a216-c384312e2a2d" providerId="ADAL" clId="{15013093-79AF-4871-95D6-038AA22C98D6}" dt="2023-01-10T20:09:27.466" v="721" actId="47"/>
        <pc:sldMkLst>
          <pc:docMk/>
          <pc:sldMk cId="3372066350" sldId="2147477369"/>
        </pc:sldMkLst>
      </pc:sldChg>
      <pc:sldChg chg="del">
        <pc:chgData name="Bob Ward" userId="6da7c2dd-8e2e-469f-a216-c384312e2a2d" providerId="ADAL" clId="{15013093-79AF-4871-95D6-038AA22C98D6}" dt="2023-01-10T20:08:57.839" v="689" actId="47"/>
        <pc:sldMkLst>
          <pc:docMk/>
          <pc:sldMk cId="3473562780" sldId="2147477372"/>
        </pc:sldMkLst>
      </pc:sldChg>
      <pc:sldChg chg="del">
        <pc:chgData name="Bob Ward" userId="6da7c2dd-8e2e-469f-a216-c384312e2a2d" providerId="ADAL" clId="{15013093-79AF-4871-95D6-038AA22C98D6}" dt="2023-01-10T20:08:59.795" v="699" actId="47"/>
        <pc:sldMkLst>
          <pc:docMk/>
          <pc:sldMk cId="1887458987" sldId="2147477378"/>
        </pc:sldMkLst>
      </pc:sldChg>
      <pc:sldChg chg="del">
        <pc:chgData name="Bob Ward" userId="6da7c2dd-8e2e-469f-a216-c384312e2a2d" providerId="ADAL" clId="{15013093-79AF-4871-95D6-038AA22C98D6}" dt="2023-01-10T20:09:00.294" v="701" actId="47"/>
        <pc:sldMkLst>
          <pc:docMk/>
          <pc:sldMk cId="757016235" sldId="2147477379"/>
        </pc:sldMkLst>
      </pc:sldChg>
      <pc:sldChg chg="del">
        <pc:chgData name="Bob Ward" userId="6da7c2dd-8e2e-469f-a216-c384312e2a2d" providerId="ADAL" clId="{15013093-79AF-4871-95D6-038AA22C98D6}" dt="2023-01-10T20:09:01.958" v="709" actId="47"/>
        <pc:sldMkLst>
          <pc:docMk/>
          <pc:sldMk cId="2470663733" sldId="2147477380"/>
        </pc:sldMkLst>
      </pc:sldChg>
      <pc:sldChg chg="del">
        <pc:chgData name="Bob Ward" userId="6da7c2dd-8e2e-469f-a216-c384312e2a2d" providerId="ADAL" clId="{15013093-79AF-4871-95D6-038AA22C98D6}" dt="2023-01-10T20:09:39.771" v="750" actId="47"/>
        <pc:sldMkLst>
          <pc:docMk/>
          <pc:sldMk cId="1516796794" sldId="2147477382"/>
        </pc:sldMkLst>
      </pc:sldChg>
      <pc:sldChg chg="del">
        <pc:chgData name="Bob Ward" userId="6da7c2dd-8e2e-469f-a216-c384312e2a2d" providerId="ADAL" clId="{15013093-79AF-4871-95D6-038AA22C98D6}" dt="2023-01-10T20:09:32.633" v="734" actId="47"/>
        <pc:sldMkLst>
          <pc:docMk/>
          <pc:sldMk cId="3778217308" sldId="2147477383"/>
        </pc:sldMkLst>
      </pc:sldChg>
      <pc:sldChg chg="add del">
        <pc:chgData name="Bob Ward" userId="6da7c2dd-8e2e-469f-a216-c384312e2a2d" providerId="ADAL" clId="{15013093-79AF-4871-95D6-038AA22C98D6}" dt="2023-01-10T20:10:02.125" v="796" actId="47"/>
        <pc:sldMkLst>
          <pc:docMk/>
          <pc:sldMk cId="1819996943" sldId="2147477384"/>
        </pc:sldMkLst>
      </pc:sldChg>
      <pc:sldChg chg="del">
        <pc:chgData name="Bob Ward" userId="6da7c2dd-8e2e-469f-a216-c384312e2a2d" providerId="ADAL" clId="{15013093-79AF-4871-95D6-038AA22C98D6}" dt="2023-01-10T20:08:58" v="690" actId="47"/>
        <pc:sldMkLst>
          <pc:docMk/>
          <pc:sldMk cId="4138828345" sldId="2147477385"/>
        </pc:sldMkLst>
      </pc:sldChg>
      <pc:sldChg chg="del">
        <pc:chgData name="Bob Ward" userId="6da7c2dd-8e2e-469f-a216-c384312e2a2d" providerId="ADAL" clId="{15013093-79AF-4871-95D6-038AA22C98D6}" dt="2023-01-10T20:09:37.314" v="743" actId="47"/>
        <pc:sldMkLst>
          <pc:docMk/>
          <pc:sldMk cId="1617370057" sldId="2147478825"/>
        </pc:sldMkLst>
      </pc:sldChg>
      <pc:sldChg chg="del">
        <pc:chgData name="Bob Ward" userId="6da7c2dd-8e2e-469f-a216-c384312e2a2d" providerId="ADAL" clId="{15013093-79AF-4871-95D6-038AA22C98D6}" dt="2023-01-10T20:09:44.330" v="764" actId="47"/>
        <pc:sldMkLst>
          <pc:docMk/>
          <pc:sldMk cId="39748029" sldId="2147478826"/>
        </pc:sldMkLst>
      </pc:sldChg>
      <pc:sldChg chg="del">
        <pc:chgData name="Bob Ward" userId="6da7c2dd-8e2e-469f-a216-c384312e2a2d" providerId="ADAL" clId="{15013093-79AF-4871-95D6-038AA22C98D6}" dt="2023-01-10T20:09:43.064" v="759" actId="47"/>
        <pc:sldMkLst>
          <pc:docMk/>
          <pc:sldMk cId="3797744977" sldId="2147478827"/>
        </pc:sldMkLst>
      </pc:sldChg>
      <pc:sldChg chg="del">
        <pc:chgData name="Bob Ward" userId="6da7c2dd-8e2e-469f-a216-c384312e2a2d" providerId="ADAL" clId="{15013093-79AF-4871-95D6-038AA22C98D6}" dt="2023-01-10T20:09:01.657" v="708" actId="47"/>
        <pc:sldMkLst>
          <pc:docMk/>
          <pc:sldMk cId="1945558357" sldId="2147478829"/>
        </pc:sldMkLst>
      </pc:sldChg>
      <pc:sldChg chg="del">
        <pc:chgData name="Bob Ward" userId="6da7c2dd-8e2e-469f-a216-c384312e2a2d" providerId="ADAL" clId="{15013093-79AF-4871-95D6-038AA22C98D6}" dt="2023-01-10T20:09:01.425" v="707" actId="47"/>
        <pc:sldMkLst>
          <pc:docMk/>
          <pc:sldMk cId="4203065452" sldId="2147478830"/>
        </pc:sldMkLst>
      </pc:sldChg>
      <pc:sldChg chg="del">
        <pc:chgData name="Bob Ward" userId="6da7c2dd-8e2e-469f-a216-c384312e2a2d" providerId="ADAL" clId="{15013093-79AF-4871-95D6-038AA22C98D6}" dt="2023-01-10T20:09:02.718" v="712" actId="47"/>
        <pc:sldMkLst>
          <pc:docMk/>
          <pc:sldMk cId="694086920" sldId="2147478831"/>
        </pc:sldMkLst>
      </pc:sldChg>
      <pc:sldChg chg="del">
        <pc:chgData name="Bob Ward" userId="6da7c2dd-8e2e-469f-a216-c384312e2a2d" providerId="ADAL" clId="{15013093-79AF-4871-95D6-038AA22C98D6}" dt="2023-01-10T20:09:26.301" v="718" actId="47"/>
        <pc:sldMkLst>
          <pc:docMk/>
          <pc:sldMk cId="3040709354" sldId="2147478832"/>
        </pc:sldMkLst>
      </pc:sldChg>
      <pc:sldChg chg="del">
        <pc:chgData name="Bob Ward" userId="6da7c2dd-8e2e-469f-a216-c384312e2a2d" providerId="ADAL" clId="{15013093-79AF-4871-95D6-038AA22C98D6}" dt="2023-01-10T20:09:49.683" v="780" actId="47"/>
        <pc:sldMkLst>
          <pc:docMk/>
          <pc:sldMk cId="1364617844" sldId="2147478833"/>
        </pc:sldMkLst>
      </pc:sldChg>
      <pc:sldChg chg="del">
        <pc:chgData name="Bob Ward" userId="6da7c2dd-8e2e-469f-a216-c384312e2a2d" providerId="ADAL" clId="{15013093-79AF-4871-95D6-038AA22C98D6}" dt="2023-01-10T20:09:47.703" v="775" actId="47"/>
        <pc:sldMkLst>
          <pc:docMk/>
          <pc:sldMk cId="3194385611" sldId="2147478834"/>
        </pc:sldMkLst>
      </pc:sldChg>
      <pc:sldChg chg="del">
        <pc:chgData name="Bob Ward" userId="6da7c2dd-8e2e-469f-a216-c384312e2a2d" providerId="ADAL" clId="{15013093-79AF-4871-95D6-038AA22C98D6}" dt="2023-01-10T20:08:58.636" v="693" actId="47"/>
        <pc:sldMkLst>
          <pc:docMk/>
          <pc:sldMk cId="727889510" sldId="2147478835"/>
        </pc:sldMkLst>
      </pc:sldChg>
      <pc:sldChg chg="del">
        <pc:chgData name="Bob Ward" userId="6da7c2dd-8e2e-469f-a216-c384312e2a2d" providerId="ADAL" clId="{15013093-79AF-4871-95D6-038AA22C98D6}" dt="2023-01-10T20:08:57.701" v="688" actId="47"/>
        <pc:sldMkLst>
          <pc:docMk/>
          <pc:sldMk cId="2445104643" sldId="2147478837"/>
        </pc:sldMkLst>
      </pc:sldChg>
      <pc:sldChg chg="del">
        <pc:chgData name="Bob Ward" userId="6da7c2dd-8e2e-469f-a216-c384312e2a2d" providerId="ADAL" clId="{15013093-79AF-4871-95D6-038AA22C98D6}" dt="2023-01-10T20:08:59.175" v="696" actId="47"/>
        <pc:sldMkLst>
          <pc:docMk/>
          <pc:sldMk cId="3406116543" sldId="2147478838"/>
        </pc:sldMkLst>
      </pc:sldChg>
      <pc:sldChg chg="del">
        <pc:chgData name="Bob Ward" userId="6da7c2dd-8e2e-469f-a216-c384312e2a2d" providerId="ADAL" clId="{15013093-79AF-4871-95D6-038AA22C98D6}" dt="2023-01-10T20:09:37.658" v="744" actId="47"/>
        <pc:sldMkLst>
          <pc:docMk/>
          <pc:sldMk cId="3202648203" sldId="2147478839"/>
        </pc:sldMkLst>
      </pc:sldChg>
      <pc:sldChg chg="del">
        <pc:chgData name="Bob Ward" userId="6da7c2dd-8e2e-469f-a216-c384312e2a2d" providerId="ADAL" clId="{15013093-79AF-4871-95D6-038AA22C98D6}" dt="2023-01-10T20:09:37.923" v="745" actId="47"/>
        <pc:sldMkLst>
          <pc:docMk/>
          <pc:sldMk cId="4153605310" sldId="2147478840"/>
        </pc:sldMkLst>
      </pc:sldChg>
      <pc:sldChg chg="del">
        <pc:chgData name="Bob Ward" userId="6da7c2dd-8e2e-469f-a216-c384312e2a2d" providerId="ADAL" clId="{15013093-79AF-4871-95D6-038AA22C98D6}" dt="2023-01-10T20:09:44.665" v="765" actId="47"/>
        <pc:sldMkLst>
          <pc:docMk/>
          <pc:sldMk cId="3898580161" sldId="2147478841"/>
        </pc:sldMkLst>
      </pc:sldChg>
      <pc:sldChg chg="del">
        <pc:chgData name="Bob Ward" userId="6da7c2dd-8e2e-469f-a216-c384312e2a2d" providerId="ADAL" clId="{15013093-79AF-4871-95D6-038AA22C98D6}" dt="2023-01-10T20:09:45.044" v="766" actId="47"/>
        <pc:sldMkLst>
          <pc:docMk/>
          <pc:sldMk cId="4022753205" sldId="2147478842"/>
        </pc:sldMkLst>
      </pc:sldChg>
      <pc:sldChg chg="del">
        <pc:chgData name="Bob Ward" userId="6da7c2dd-8e2e-469f-a216-c384312e2a2d" providerId="ADAL" clId="{15013093-79AF-4871-95D6-038AA22C98D6}" dt="2023-01-10T20:09:48.269" v="776" actId="47"/>
        <pc:sldMkLst>
          <pc:docMk/>
          <pc:sldMk cId="2456172909" sldId="2147478843"/>
        </pc:sldMkLst>
      </pc:sldChg>
      <pc:sldChg chg="del">
        <pc:chgData name="Bob Ward" userId="6da7c2dd-8e2e-469f-a216-c384312e2a2d" providerId="ADAL" clId="{15013093-79AF-4871-95D6-038AA22C98D6}" dt="2023-01-10T20:09:50.144" v="781" actId="47"/>
        <pc:sldMkLst>
          <pc:docMk/>
          <pc:sldMk cId="3870653684" sldId="2147478844"/>
        </pc:sldMkLst>
      </pc:sldChg>
      <pc:sldChg chg="del">
        <pc:chgData name="Bob Ward" userId="6da7c2dd-8e2e-469f-a216-c384312e2a2d" providerId="ADAL" clId="{15013093-79AF-4871-95D6-038AA22C98D6}" dt="2023-01-10T20:08:58.204" v="691" actId="47"/>
        <pc:sldMkLst>
          <pc:docMk/>
          <pc:sldMk cId="3111093952" sldId="2147478845"/>
        </pc:sldMkLst>
      </pc:sldChg>
      <pc:sldChg chg="del">
        <pc:chgData name="Bob Ward" userId="6da7c2dd-8e2e-469f-a216-c384312e2a2d" providerId="ADAL" clId="{15013093-79AF-4871-95D6-038AA22C98D6}" dt="2023-01-10T20:08:59.997" v="700" actId="47"/>
        <pc:sldMkLst>
          <pc:docMk/>
          <pc:sldMk cId="3123820376" sldId="2147478846"/>
        </pc:sldMkLst>
      </pc:sldChg>
      <pc:sldChg chg="add del">
        <pc:chgData name="Bob Ward" userId="6da7c2dd-8e2e-469f-a216-c384312e2a2d" providerId="ADAL" clId="{15013093-79AF-4871-95D6-038AA22C98D6}" dt="2023-01-10T20:08:33.128" v="681" actId="47"/>
        <pc:sldMkLst>
          <pc:docMk/>
          <pc:sldMk cId="243114111" sldId="2147478847"/>
        </pc:sldMkLst>
      </pc:sldChg>
    </pc:docChg>
  </pc:docChgLst>
  <pc:docChgLst>
    <pc:chgData name="Bob Ward" userId="6da7c2dd-8e2e-469f-a216-c384312e2a2d" providerId="ADAL" clId="{51357A5D-FE63-4E40-AB51-02A8B4945A78}"/>
    <pc:docChg chg="custSel modSld">
      <pc:chgData name="Bob Ward" userId="6da7c2dd-8e2e-469f-a216-c384312e2a2d" providerId="ADAL" clId="{51357A5D-FE63-4E40-AB51-02A8B4945A78}" dt="2023-01-11T21:00:08.197" v="1110" actId="20577"/>
      <pc:docMkLst>
        <pc:docMk/>
      </pc:docMkLst>
      <pc:sldChg chg="modSp mod">
        <pc:chgData name="Bob Ward" userId="6da7c2dd-8e2e-469f-a216-c384312e2a2d" providerId="ADAL" clId="{51357A5D-FE63-4E40-AB51-02A8B4945A78}" dt="2023-01-11T21:00:08.197" v="1110" actId="20577"/>
        <pc:sldMkLst>
          <pc:docMk/>
          <pc:sldMk cId="3361306358" sldId="2076137339"/>
        </pc:sldMkLst>
        <pc:spChg chg="mod">
          <ac:chgData name="Bob Ward" userId="6da7c2dd-8e2e-469f-a216-c384312e2a2d" providerId="ADAL" clId="{51357A5D-FE63-4E40-AB51-02A8B4945A78}" dt="2023-01-11T20:58:57.336" v="916" actId="20577"/>
          <ac:spMkLst>
            <pc:docMk/>
            <pc:sldMk cId="3361306358" sldId="2076137339"/>
            <ac:spMk id="11" creationId="{9C409991-DBD2-4E9D-830D-A6790320A566}"/>
          </ac:spMkLst>
        </pc:spChg>
        <pc:graphicFrameChg chg="mod">
          <ac:chgData name="Bob Ward" userId="6da7c2dd-8e2e-469f-a216-c384312e2a2d" providerId="ADAL" clId="{51357A5D-FE63-4E40-AB51-02A8B4945A78}" dt="2023-01-11T21:00:08.197" v="1110" actId="20577"/>
          <ac:graphicFrameMkLst>
            <pc:docMk/>
            <pc:sldMk cId="3361306358" sldId="2076137339"/>
            <ac:graphicFrameMk id="4" creationId="{AA88BD6C-824E-F582-8E75-29236EDF6F2F}"/>
          </ac:graphicFrameMkLst>
        </pc:graphicFrameChg>
      </pc:sldChg>
      <pc:sldChg chg="addSp modSp mod">
        <pc:chgData name="Bob Ward" userId="6da7c2dd-8e2e-469f-a216-c384312e2a2d" providerId="ADAL" clId="{51357A5D-FE63-4E40-AB51-02A8B4945A78}" dt="2023-01-11T20:48:34.294" v="783" actId="20577"/>
        <pc:sldMkLst>
          <pc:docMk/>
          <pc:sldMk cId="2651755647" sldId="2076138386"/>
        </pc:sldMkLst>
        <pc:spChg chg="add mod">
          <ac:chgData name="Bob Ward" userId="6da7c2dd-8e2e-469f-a216-c384312e2a2d" providerId="ADAL" clId="{51357A5D-FE63-4E40-AB51-02A8B4945A78}" dt="2023-01-11T20:48:34.294" v="783" actId="20577"/>
          <ac:spMkLst>
            <pc:docMk/>
            <pc:sldMk cId="2651755647" sldId="2076138386"/>
            <ac:spMk id="4" creationId="{CDAE1169-E50E-31B2-8603-8E7C6E90A28B}"/>
          </ac:spMkLst>
        </pc:spChg>
        <pc:spChg chg="mod">
          <ac:chgData name="Bob Ward" userId="6da7c2dd-8e2e-469f-a216-c384312e2a2d" providerId="ADAL" clId="{51357A5D-FE63-4E40-AB51-02A8B4945A78}" dt="2023-01-10T20:25:11.198" v="511" actId="1076"/>
          <ac:spMkLst>
            <pc:docMk/>
            <pc:sldMk cId="2651755647" sldId="2076138386"/>
            <ac:spMk id="7" creationId="{367500EF-1F79-46EB-8D50-D12A6C3E313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839A4E-C0F1-4FE0-9A17-1357A4F7BF29}" type="doc">
      <dgm:prSet loTypeId="urn:microsoft.com/office/officeart/2009/3/layout/StepUpProcess" loCatId="process" qsTypeId="urn:microsoft.com/office/officeart/2005/8/quickstyle/simple5" qsCatId="simple" csTypeId="urn:microsoft.com/office/officeart/2005/8/colors/accent1_5" csCatId="accent1" phldr="1"/>
      <dgm:spPr/>
      <dgm:t>
        <a:bodyPr/>
        <a:lstStyle/>
        <a:p>
          <a:endParaRPr lang="en-US"/>
        </a:p>
      </dgm:t>
    </dgm:pt>
    <dgm:pt modelId="{0CAAA6DA-A7EF-44DE-9389-AE1FEC2C1D97}">
      <dgm:prSet/>
      <dgm:spPr/>
      <dgm:t>
        <a:bodyPr/>
        <a:lstStyle/>
        <a:p>
          <a:r>
            <a:rPr lang="en-US" baseline="0" dirty="0"/>
            <a:t>Identify low or no CPU</a:t>
          </a:r>
          <a:endParaRPr lang="en-US" dirty="0"/>
        </a:p>
      </dgm:t>
    </dgm:pt>
    <dgm:pt modelId="{4442CD17-7276-4483-9D9D-1D18E59D2DDE}" type="parTrans" cxnId="{518AA0F2-AED0-4763-BB1B-0306956C2DE0}">
      <dgm:prSet/>
      <dgm:spPr/>
      <dgm:t>
        <a:bodyPr/>
        <a:lstStyle/>
        <a:p>
          <a:endParaRPr lang="en-US"/>
        </a:p>
      </dgm:t>
    </dgm:pt>
    <dgm:pt modelId="{7FFA01AE-E337-40E7-9E23-C0531B22E278}" type="sibTrans" cxnId="{518AA0F2-AED0-4763-BB1B-0306956C2DE0}">
      <dgm:prSet/>
      <dgm:spPr/>
      <dgm:t>
        <a:bodyPr/>
        <a:lstStyle/>
        <a:p>
          <a:endParaRPr lang="en-US"/>
        </a:p>
      </dgm:t>
    </dgm:pt>
    <dgm:pt modelId="{0CCB6F99-9B8F-4FB9-9E51-CF0CB896E27C}">
      <dgm:prSet/>
      <dgm:spPr/>
      <dgm:t>
        <a:bodyPr/>
        <a:lstStyle/>
        <a:p>
          <a:r>
            <a:rPr lang="en-US" dirty="0"/>
            <a:t>Check to see if blocking using DMVs</a:t>
          </a:r>
        </a:p>
      </dgm:t>
    </dgm:pt>
    <dgm:pt modelId="{E855D046-DF63-4B24-A6B3-4DEFA9E9A567}" type="parTrans" cxnId="{2EB635FA-2768-4D47-9CF2-C05C2623F7DB}">
      <dgm:prSet/>
      <dgm:spPr/>
      <dgm:t>
        <a:bodyPr/>
        <a:lstStyle/>
        <a:p>
          <a:endParaRPr lang="en-US"/>
        </a:p>
      </dgm:t>
    </dgm:pt>
    <dgm:pt modelId="{9D6DD295-E229-4EF4-82D2-6E6F3A4FE684}" type="sibTrans" cxnId="{2EB635FA-2768-4D47-9CF2-C05C2623F7DB}">
      <dgm:prSet/>
      <dgm:spPr/>
      <dgm:t>
        <a:bodyPr/>
        <a:lstStyle/>
        <a:p>
          <a:endParaRPr lang="en-US"/>
        </a:p>
      </dgm:t>
    </dgm:pt>
    <dgm:pt modelId="{23A52338-4E0F-4667-9798-39804B576159}">
      <dgm:prSet/>
      <dgm:spPr/>
      <dgm:t>
        <a:bodyPr/>
        <a:lstStyle/>
        <a:p>
          <a:r>
            <a:rPr lang="en-US" baseline="0" dirty="0"/>
            <a:t>If not persisted blocking, look to see if deadlocks are occurring</a:t>
          </a:r>
          <a:endParaRPr lang="en-US" dirty="0"/>
        </a:p>
      </dgm:t>
    </dgm:pt>
    <dgm:pt modelId="{6E0CB3F1-70E6-429D-89D6-A1D669387226}" type="parTrans" cxnId="{254874E5-AE1D-43A9-AD68-6CAFF21CC475}">
      <dgm:prSet/>
      <dgm:spPr/>
      <dgm:t>
        <a:bodyPr/>
        <a:lstStyle/>
        <a:p>
          <a:endParaRPr lang="en-US"/>
        </a:p>
      </dgm:t>
    </dgm:pt>
    <dgm:pt modelId="{B8ACA75B-A008-4955-B692-F5D2D3C45A58}" type="sibTrans" cxnId="{254874E5-AE1D-43A9-AD68-6CAFF21CC475}">
      <dgm:prSet/>
      <dgm:spPr/>
      <dgm:t>
        <a:bodyPr/>
        <a:lstStyle/>
        <a:p>
          <a:endParaRPr lang="en-US"/>
        </a:p>
      </dgm:t>
    </dgm:pt>
    <dgm:pt modelId="{18AA819A-242B-465F-A8B2-0E74838CC6CD}">
      <dgm:prSet/>
      <dgm:spPr/>
      <dgm:t>
        <a:bodyPr/>
        <a:lstStyle/>
        <a:p>
          <a:r>
            <a:rPr lang="en-US" baseline="0" dirty="0"/>
            <a:t>Apply best practices to </a:t>
          </a:r>
          <a:r>
            <a:rPr lang="en-US" baseline="0"/>
            <a:t>avoid deadlocks</a:t>
          </a:r>
          <a:endParaRPr lang="en-US" dirty="0"/>
        </a:p>
      </dgm:t>
    </dgm:pt>
    <dgm:pt modelId="{338A85B9-9E9D-44D8-985E-D5946DE6BB07}" type="parTrans" cxnId="{0B27CF04-6DE8-4587-88B1-4B30281B2410}">
      <dgm:prSet/>
      <dgm:spPr/>
      <dgm:t>
        <a:bodyPr/>
        <a:lstStyle/>
        <a:p>
          <a:endParaRPr lang="en-US"/>
        </a:p>
      </dgm:t>
    </dgm:pt>
    <dgm:pt modelId="{9DC23EE9-8C17-4F14-84B7-47D61EF8EE41}" type="sibTrans" cxnId="{0B27CF04-6DE8-4587-88B1-4B30281B2410}">
      <dgm:prSet/>
      <dgm:spPr/>
      <dgm:t>
        <a:bodyPr/>
        <a:lstStyle/>
        <a:p>
          <a:endParaRPr lang="en-US"/>
        </a:p>
      </dgm:t>
    </dgm:pt>
    <dgm:pt modelId="{DF8EFBDA-B2CF-4A7E-B22E-8F0F066E1FBE}">
      <dgm:prSet/>
      <dgm:spPr/>
      <dgm:t>
        <a:bodyPr/>
        <a:lstStyle/>
        <a:p>
          <a:r>
            <a:rPr lang="en-US" dirty="0"/>
            <a:t>Look at Top Resource Consuming Queries</a:t>
          </a:r>
        </a:p>
      </dgm:t>
    </dgm:pt>
    <dgm:pt modelId="{818C1AD9-7F15-4688-BD19-4DBD9FB31EC7}" type="parTrans" cxnId="{68BE28FA-6AF4-41B1-8033-41FF5DAD2D71}">
      <dgm:prSet/>
      <dgm:spPr/>
      <dgm:t>
        <a:bodyPr/>
        <a:lstStyle/>
        <a:p>
          <a:endParaRPr lang="en-US"/>
        </a:p>
      </dgm:t>
    </dgm:pt>
    <dgm:pt modelId="{6C613FA3-719A-455B-BDAA-395FE41E95B9}" type="sibTrans" cxnId="{68BE28FA-6AF4-41B1-8033-41FF5DAD2D71}">
      <dgm:prSet/>
      <dgm:spPr/>
      <dgm:t>
        <a:bodyPr/>
        <a:lstStyle/>
        <a:p>
          <a:endParaRPr lang="en-US"/>
        </a:p>
      </dgm:t>
    </dgm:pt>
    <dgm:pt modelId="{F3DC19D9-6EC3-45E6-ACE2-FB3840743731}" type="pres">
      <dgm:prSet presAssocID="{9A839A4E-C0F1-4FE0-9A17-1357A4F7BF29}" presName="rootnode" presStyleCnt="0">
        <dgm:presLayoutVars>
          <dgm:chMax/>
          <dgm:chPref/>
          <dgm:dir/>
          <dgm:animLvl val="lvl"/>
        </dgm:presLayoutVars>
      </dgm:prSet>
      <dgm:spPr/>
    </dgm:pt>
    <dgm:pt modelId="{4DAFDD68-08BE-4848-96C0-A4AB51C711DA}" type="pres">
      <dgm:prSet presAssocID="{0CAAA6DA-A7EF-44DE-9389-AE1FEC2C1D97}" presName="composite" presStyleCnt="0"/>
      <dgm:spPr/>
    </dgm:pt>
    <dgm:pt modelId="{196EA4F7-3881-4A80-A0EB-88A4B9C52826}" type="pres">
      <dgm:prSet presAssocID="{0CAAA6DA-A7EF-44DE-9389-AE1FEC2C1D97}" presName="LShape" presStyleLbl="alignNode1" presStyleIdx="0" presStyleCnt="9"/>
      <dgm:spPr/>
    </dgm:pt>
    <dgm:pt modelId="{78496839-6748-4564-A09D-AF12CA9D41AF}" type="pres">
      <dgm:prSet presAssocID="{0CAAA6DA-A7EF-44DE-9389-AE1FEC2C1D97}" presName="ParentText" presStyleLbl="revTx" presStyleIdx="0" presStyleCnt="5">
        <dgm:presLayoutVars>
          <dgm:chMax val="0"/>
          <dgm:chPref val="0"/>
          <dgm:bulletEnabled val="1"/>
        </dgm:presLayoutVars>
      </dgm:prSet>
      <dgm:spPr/>
    </dgm:pt>
    <dgm:pt modelId="{7ED53823-7D16-4B12-8AA3-F0476649E99F}" type="pres">
      <dgm:prSet presAssocID="{0CAAA6DA-A7EF-44DE-9389-AE1FEC2C1D97}" presName="Triangle" presStyleLbl="alignNode1" presStyleIdx="1" presStyleCnt="9"/>
      <dgm:spPr/>
    </dgm:pt>
    <dgm:pt modelId="{4C2B4C91-63C5-4ED4-B33C-5F362F6F9D85}" type="pres">
      <dgm:prSet presAssocID="{7FFA01AE-E337-40E7-9E23-C0531B22E278}" presName="sibTrans" presStyleCnt="0"/>
      <dgm:spPr/>
    </dgm:pt>
    <dgm:pt modelId="{8634E08C-0584-43F0-9C21-89F1207411FC}" type="pres">
      <dgm:prSet presAssocID="{7FFA01AE-E337-40E7-9E23-C0531B22E278}" presName="space" presStyleCnt="0"/>
      <dgm:spPr/>
    </dgm:pt>
    <dgm:pt modelId="{DDC02FE4-0407-413B-B59F-A55BBA48A418}" type="pres">
      <dgm:prSet presAssocID="{DF8EFBDA-B2CF-4A7E-B22E-8F0F066E1FBE}" presName="composite" presStyleCnt="0"/>
      <dgm:spPr/>
    </dgm:pt>
    <dgm:pt modelId="{D9C6C249-CC08-440A-9E39-E10E19F5AA23}" type="pres">
      <dgm:prSet presAssocID="{DF8EFBDA-B2CF-4A7E-B22E-8F0F066E1FBE}" presName="LShape" presStyleLbl="alignNode1" presStyleIdx="2" presStyleCnt="9"/>
      <dgm:spPr/>
    </dgm:pt>
    <dgm:pt modelId="{6ED2EE97-D8DA-4CAD-BF47-EB3AEC258C5C}" type="pres">
      <dgm:prSet presAssocID="{DF8EFBDA-B2CF-4A7E-B22E-8F0F066E1FBE}" presName="ParentText" presStyleLbl="revTx" presStyleIdx="1" presStyleCnt="5">
        <dgm:presLayoutVars>
          <dgm:chMax val="0"/>
          <dgm:chPref val="0"/>
          <dgm:bulletEnabled val="1"/>
        </dgm:presLayoutVars>
      </dgm:prSet>
      <dgm:spPr/>
    </dgm:pt>
    <dgm:pt modelId="{AEF9EEDF-86DF-49A1-A5C4-C610AB307B57}" type="pres">
      <dgm:prSet presAssocID="{DF8EFBDA-B2CF-4A7E-B22E-8F0F066E1FBE}" presName="Triangle" presStyleLbl="alignNode1" presStyleIdx="3" presStyleCnt="9"/>
      <dgm:spPr/>
    </dgm:pt>
    <dgm:pt modelId="{8B696143-EE4E-4141-8123-1956908DD3C0}" type="pres">
      <dgm:prSet presAssocID="{6C613FA3-719A-455B-BDAA-395FE41E95B9}" presName="sibTrans" presStyleCnt="0"/>
      <dgm:spPr/>
    </dgm:pt>
    <dgm:pt modelId="{E0545D5B-CEC0-4AC1-A38E-C7B02B8FB8ED}" type="pres">
      <dgm:prSet presAssocID="{6C613FA3-719A-455B-BDAA-395FE41E95B9}" presName="space" presStyleCnt="0"/>
      <dgm:spPr/>
    </dgm:pt>
    <dgm:pt modelId="{E9027C96-5C2D-4AA3-9BF1-5C65DB266A2D}" type="pres">
      <dgm:prSet presAssocID="{0CCB6F99-9B8F-4FB9-9E51-CF0CB896E27C}" presName="composite" presStyleCnt="0"/>
      <dgm:spPr/>
    </dgm:pt>
    <dgm:pt modelId="{80E3D390-B8D3-478B-A8B5-E0D642EA0E97}" type="pres">
      <dgm:prSet presAssocID="{0CCB6F99-9B8F-4FB9-9E51-CF0CB896E27C}" presName="LShape" presStyleLbl="alignNode1" presStyleIdx="4" presStyleCnt="9"/>
      <dgm:spPr/>
    </dgm:pt>
    <dgm:pt modelId="{58D358CF-1245-4B95-8002-905F644BFC42}" type="pres">
      <dgm:prSet presAssocID="{0CCB6F99-9B8F-4FB9-9E51-CF0CB896E27C}" presName="ParentText" presStyleLbl="revTx" presStyleIdx="2" presStyleCnt="5">
        <dgm:presLayoutVars>
          <dgm:chMax val="0"/>
          <dgm:chPref val="0"/>
          <dgm:bulletEnabled val="1"/>
        </dgm:presLayoutVars>
      </dgm:prSet>
      <dgm:spPr/>
    </dgm:pt>
    <dgm:pt modelId="{BBD134C4-2614-4C1A-89EC-5EBC6D312D95}" type="pres">
      <dgm:prSet presAssocID="{0CCB6F99-9B8F-4FB9-9E51-CF0CB896E27C}" presName="Triangle" presStyleLbl="alignNode1" presStyleIdx="5" presStyleCnt="9"/>
      <dgm:spPr/>
    </dgm:pt>
    <dgm:pt modelId="{7D98153E-4CA8-4275-BEAD-276B78741221}" type="pres">
      <dgm:prSet presAssocID="{9D6DD295-E229-4EF4-82D2-6E6F3A4FE684}" presName="sibTrans" presStyleCnt="0"/>
      <dgm:spPr/>
    </dgm:pt>
    <dgm:pt modelId="{E800EEB3-5099-4BA3-9CFB-00121FD746B7}" type="pres">
      <dgm:prSet presAssocID="{9D6DD295-E229-4EF4-82D2-6E6F3A4FE684}" presName="space" presStyleCnt="0"/>
      <dgm:spPr/>
    </dgm:pt>
    <dgm:pt modelId="{EFDD9019-B536-4ECD-BC28-86AA4D804CB5}" type="pres">
      <dgm:prSet presAssocID="{23A52338-4E0F-4667-9798-39804B576159}" presName="composite" presStyleCnt="0"/>
      <dgm:spPr/>
    </dgm:pt>
    <dgm:pt modelId="{93E71E55-E074-4A2B-BC12-09C82CAE0CFF}" type="pres">
      <dgm:prSet presAssocID="{23A52338-4E0F-4667-9798-39804B576159}" presName="LShape" presStyleLbl="alignNode1" presStyleIdx="6" presStyleCnt="9"/>
      <dgm:spPr/>
    </dgm:pt>
    <dgm:pt modelId="{2B61672B-A021-4C00-9C2B-7F433C8752C9}" type="pres">
      <dgm:prSet presAssocID="{23A52338-4E0F-4667-9798-39804B576159}" presName="ParentText" presStyleLbl="revTx" presStyleIdx="3" presStyleCnt="5">
        <dgm:presLayoutVars>
          <dgm:chMax val="0"/>
          <dgm:chPref val="0"/>
          <dgm:bulletEnabled val="1"/>
        </dgm:presLayoutVars>
      </dgm:prSet>
      <dgm:spPr/>
    </dgm:pt>
    <dgm:pt modelId="{8A92ACF2-A926-4DB8-A111-781EDA9CCFCB}" type="pres">
      <dgm:prSet presAssocID="{23A52338-4E0F-4667-9798-39804B576159}" presName="Triangle" presStyleLbl="alignNode1" presStyleIdx="7" presStyleCnt="9"/>
      <dgm:spPr/>
    </dgm:pt>
    <dgm:pt modelId="{41C1CD17-2155-409D-8732-E92207A1B824}" type="pres">
      <dgm:prSet presAssocID="{B8ACA75B-A008-4955-B692-F5D2D3C45A58}" presName="sibTrans" presStyleCnt="0"/>
      <dgm:spPr/>
    </dgm:pt>
    <dgm:pt modelId="{F359B646-0808-4CF0-9DAE-7176613DAF93}" type="pres">
      <dgm:prSet presAssocID="{B8ACA75B-A008-4955-B692-F5D2D3C45A58}" presName="space" presStyleCnt="0"/>
      <dgm:spPr/>
    </dgm:pt>
    <dgm:pt modelId="{E82C054A-44C5-4B16-9493-96103D2102AF}" type="pres">
      <dgm:prSet presAssocID="{18AA819A-242B-465F-A8B2-0E74838CC6CD}" presName="composite" presStyleCnt="0"/>
      <dgm:spPr/>
    </dgm:pt>
    <dgm:pt modelId="{176663EC-F48F-47B7-BBC1-14DA8ACE0E53}" type="pres">
      <dgm:prSet presAssocID="{18AA819A-242B-465F-A8B2-0E74838CC6CD}" presName="LShape" presStyleLbl="alignNode1" presStyleIdx="8" presStyleCnt="9"/>
      <dgm:spPr/>
    </dgm:pt>
    <dgm:pt modelId="{4319F8D3-73A1-4ECC-B3E5-554C4AEC017E}" type="pres">
      <dgm:prSet presAssocID="{18AA819A-242B-465F-A8B2-0E74838CC6CD}" presName="ParentText" presStyleLbl="revTx" presStyleIdx="4" presStyleCnt="5">
        <dgm:presLayoutVars>
          <dgm:chMax val="0"/>
          <dgm:chPref val="0"/>
          <dgm:bulletEnabled val="1"/>
        </dgm:presLayoutVars>
      </dgm:prSet>
      <dgm:spPr/>
    </dgm:pt>
  </dgm:ptLst>
  <dgm:cxnLst>
    <dgm:cxn modelId="{0B27CF04-6DE8-4587-88B1-4B30281B2410}" srcId="{9A839A4E-C0F1-4FE0-9A17-1357A4F7BF29}" destId="{18AA819A-242B-465F-A8B2-0E74838CC6CD}" srcOrd="4" destOrd="0" parTransId="{338A85B9-9E9D-44D8-985E-D5946DE6BB07}" sibTransId="{9DC23EE9-8C17-4F14-84B7-47D61EF8EE41}"/>
    <dgm:cxn modelId="{C566C81A-6D6D-4FC3-8157-873375920EAE}" type="presOf" srcId="{0CCB6F99-9B8F-4FB9-9E51-CF0CB896E27C}" destId="{58D358CF-1245-4B95-8002-905F644BFC42}" srcOrd="0" destOrd="0" presId="urn:microsoft.com/office/officeart/2009/3/layout/StepUpProcess"/>
    <dgm:cxn modelId="{F2D68D32-006C-43F0-969B-394418175268}" type="presOf" srcId="{0CAAA6DA-A7EF-44DE-9389-AE1FEC2C1D97}" destId="{78496839-6748-4564-A09D-AF12CA9D41AF}" srcOrd="0" destOrd="0" presId="urn:microsoft.com/office/officeart/2009/3/layout/StepUpProcess"/>
    <dgm:cxn modelId="{1C237765-AF0A-43D5-A6BE-227766FF1A16}" type="presOf" srcId="{18AA819A-242B-465F-A8B2-0E74838CC6CD}" destId="{4319F8D3-73A1-4ECC-B3E5-554C4AEC017E}" srcOrd="0" destOrd="0" presId="urn:microsoft.com/office/officeart/2009/3/layout/StepUpProcess"/>
    <dgm:cxn modelId="{91BC8D51-7479-4990-9A64-901E0FD1BE26}" type="presOf" srcId="{9A839A4E-C0F1-4FE0-9A17-1357A4F7BF29}" destId="{F3DC19D9-6EC3-45E6-ACE2-FB3840743731}" srcOrd="0" destOrd="0" presId="urn:microsoft.com/office/officeart/2009/3/layout/StepUpProcess"/>
    <dgm:cxn modelId="{10208D75-6519-4294-BB42-85ED108D9B1F}" type="presOf" srcId="{DF8EFBDA-B2CF-4A7E-B22E-8F0F066E1FBE}" destId="{6ED2EE97-D8DA-4CAD-BF47-EB3AEC258C5C}" srcOrd="0" destOrd="0" presId="urn:microsoft.com/office/officeart/2009/3/layout/StepUpProcess"/>
    <dgm:cxn modelId="{254874E5-AE1D-43A9-AD68-6CAFF21CC475}" srcId="{9A839A4E-C0F1-4FE0-9A17-1357A4F7BF29}" destId="{23A52338-4E0F-4667-9798-39804B576159}" srcOrd="3" destOrd="0" parTransId="{6E0CB3F1-70E6-429D-89D6-A1D669387226}" sibTransId="{B8ACA75B-A008-4955-B692-F5D2D3C45A58}"/>
    <dgm:cxn modelId="{5F82D5EC-7CF1-4D87-9230-F35D5D9A43B1}" type="presOf" srcId="{23A52338-4E0F-4667-9798-39804B576159}" destId="{2B61672B-A021-4C00-9C2B-7F433C8752C9}" srcOrd="0" destOrd="0" presId="urn:microsoft.com/office/officeart/2009/3/layout/StepUpProcess"/>
    <dgm:cxn modelId="{518AA0F2-AED0-4763-BB1B-0306956C2DE0}" srcId="{9A839A4E-C0F1-4FE0-9A17-1357A4F7BF29}" destId="{0CAAA6DA-A7EF-44DE-9389-AE1FEC2C1D97}" srcOrd="0" destOrd="0" parTransId="{4442CD17-7276-4483-9D9D-1D18E59D2DDE}" sibTransId="{7FFA01AE-E337-40E7-9E23-C0531B22E278}"/>
    <dgm:cxn modelId="{68BE28FA-6AF4-41B1-8033-41FF5DAD2D71}" srcId="{9A839A4E-C0F1-4FE0-9A17-1357A4F7BF29}" destId="{DF8EFBDA-B2CF-4A7E-B22E-8F0F066E1FBE}" srcOrd="1" destOrd="0" parTransId="{818C1AD9-7F15-4688-BD19-4DBD9FB31EC7}" sibTransId="{6C613FA3-719A-455B-BDAA-395FE41E95B9}"/>
    <dgm:cxn modelId="{2EB635FA-2768-4D47-9CF2-C05C2623F7DB}" srcId="{9A839A4E-C0F1-4FE0-9A17-1357A4F7BF29}" destId="{0CCB6F99-9B8F-4FB9-9E51-CF0CB896E27C}" srcOrd="2" destOrd="0" parTransId="{E855D046-DF63-4B24-A6B3-4DEFA9E9A567}" sibTransId="{9D6DD295-E229-4EF4-82D2-6E6F3A4FE684}"/>
    <dgm:cxn modelId="{023DAA50-FA4E-478E-B414-D019963762E2}" type="presParOf" srcId="{F3DC19D9-6EC3-45E6-ACE2-FB3840743731}" destId="{4DAFDD68-08BE-4848-96C0-A4AB51C711DA}" srcOrd="0" destOrd="0" presId="urn:microsoft.com/office/officeart/2009/3/layout/StepUpProcess"/>
    <dgm:cxn modelId="{C95DD914-DA91-4E47-B5AF-BB7F2661FCED}" type="presParOf" srcId="{4DAFDD68-08BE-4848-96C0-A4AB51C711DA}" destId="{196EA4F7-3881-4A80-A0EB-88A4B9C52826}" srcOrd="0" destOrd="0" presId="urn:microsoft.com/office/officeart/2009/3/layout/StepUpProcess"/>
    <dgm:cxn modelId="{1E8BEF14-88FE-47A7-9930-47002466BF9B}" type="presParOf" srcId="{4DAFDD68-08BE-4848-96C0-A4AB51C711DA}" destId="{78496839-6748-4564-A09D-AF12CA9D41AF}" srcOrd="1" destOrd="0" presId="urn:microsoft.com/office/officeart/2009/3/layout/StepUpProcess"/>
    <dgm:cxn modelId="{F0B0DB41-F3E8-47E2-80D3-02282F3A6396}" type="presParOf" srcId="{4DAFDD68-08BE-4848-96C0-A4AB51C711DA}" destId="{7ED53823-7D16-4B12-8AA3-F0476649E99F}" srcOrd="2" destOrd="0" presId="urn:microsoft.com/office/officeart/2009/3/layout/StepUpProcess"/>
    <dgm:cxn modelId="{F62181D9-4579-49FA-A814-0ACD80602BAF}" type="presParOf" srcId="{F3DC19D9-6EC3-45E6-ACE2-FB3840743731}" destId="{4C2B4C91-63C5-4ED4-B33C-5F362F6F9D85}" srcOrd="1" destOrd="0" presId="urn:microsoft.com/office/officeart/2009/3/layout/StepUpProcess"/>
    <dgm:cxn modelId="{34B36F81-EC36-4892-B2B6-BC66B6A90956}" type="presParOf" srcId="{4C2B4C91-63C5-4ED4-B33C-5F362F6F9D85}" destId="{8634E08C-0584-43F0-9C21-89F1207411FC}" srcOrd="0" destOrd="0" presId="urn:microsoft.com/office/officeart/2009/3/layout/StepUpProcess"/>
    <dgm:cxn modelId="{558F27AF-A68A-47B8-9F79-9BF6D84B9365}" type="presParOf" srcId="{F3DC19D9-6EC3-45E6-ACE2-FB3840743731}" destId="{DDC02FE4-0407-413B-B59F-A55BBA48A418}" srcOrd="2" destOrd="0" presId="urn:microsoft.com/office/officeart/2009/3/layout/StepUpProcess"/>
    <dgm:cxn modelId="{28BA58CF-E835-4655-840E-15F4A92D47B6}" type="presParOf" srcId="{DDC02FE4-0407-413B-B59F-A55BBA48A418}" destId="{D9C6C249-CC08-440A-9E39-E10E19F5AA23}" srcOrd="0" destOrd="0" presId="urn:microsoft.com/office/officeart/2009/3/layout/StepUpProcess"/>
    <dgm:cxn modelId="{24C3ABEB-312D-4669-8FA8-7578134B34FE}" type="presParOf" srcId="{DDC02FE4-0407-413B-B59F-A55BBA48A418}" destId="{6ED2EE97-D8DA-4CAD-BF47-EB3AEC258C5C}" srcOrd="1" destOrd="0" presId="urn:microsoft.com/office/officeart/2009/3/layout/StepUpProcess"/>
    <dgm:cxn modelId="{3650F264-6CD8-49C6-93F7-6DE1D24B2764}" type="presParOf" srcId="{DDC02FE4-0407-413B-B59F-A55BBA48A418}" destId="{AEF9EEDF-86DF-49A1-A5C4-C610AB307B57}" srcOrd="2" destOrd="0" presId="urn:microsoft.com/office/officeart/2009/3/layout/StepUpProcess"/>
    <dgm:cxn modelId="{16B2CB81-B15B-47E6-83A6-DB7B81243508}" type="presParOf" srcId="{F3DC19D9-6EC3-45E6-ACE2-FB3840743731}" destId="{8B696143-EE4E-4141-8123-1956908DD3C0}" srcOrd="3" destOrd="0" presId="urn:microsoft.com/office/officeart/2009/3/layout/StepUpProcess"/>
    <dgm:cxn modelId="{7341E0BF-5060-45B9-8AAD-3834DAC595F9}" type="presParOf" srcId="{8B696143-EE4E-4141-8123-1956908DD3C0}" destId="{E0545D5B-CEC0-4AC1-A38E-C7B02B8FB8ED}" srcOrd="0" destOrd="0" presId="urn:microsoft.com/office/officeart/2009/3/layout/StepUpProcess"/>
    <dgm:cxn modelId="{8D008CAB-FC35-48D1-86D2-51BB1212AD2C}" type="presParOf" srcId="{F3DC19D9-6EC3-45E6-ACE2-FB3840743731}" destId="{E9027C96-5C2D-4AA3-9BF1-5C65DB266A2D}" srcOrd="4" destOrd="0" presId="urn:microsoft.com/office/officeart/2009/3/layout/StepUpProcess"/>
    <dgm:cxn modelId="{47486516-B0F9-445B-9681-01FFC90427AB}" type="presParOf" srcId="{E9027C96-5C2D-4AA3-9BF1-5C65DB266A2D}" destId="{80E3D390-B8D3-478B-A8B5-E0D642EA0E97}" srcOrd="0" destOrd="0" presId="urn:microsoft.com/office/officeart/2009/3/layout/StepUpProcess"/>
    <dgm:cxn modelId="{4D94B187-821F-4C7C-82B4-06468036A7BB}" type="presParOf" srcId="{E9027C96-5C2D-4AA3-9BF1-5C65DB266A2D}" destId="{58D358CF-1245-4B95-8002-905F644BFC42}" srcOrd="1" destOrd="0" presId="urn:microsoft.com/office/officeart/2009/3/layout/StepUpProcess"/>
    <dgm:cxn modelId="{2DB837EE-6C44-4395-8884-B3949205F8E7}" type="presParOf" srcId="{E9027C96-5C2D-4AA3-9BF1-5C65DB266A2D}" destId="{BBD134C4-2614-4C1A-89EC-5EBC6D312D95}" srcOrd="2" destOrd="0" presId="urn:microsoft.com/office/officeart/2009/3/layout/StepUpProcess"/>
    <dgm:cxn modelId="{609A2219-BB1E-49C2-BDAE-465D04C68973}" type="presParOf" srcId="{F3DC19D9-6EC3-45E6-ACE2-FB3840743731}" destId="{7D98153E-4CA8-4275-BEAD-276B78741221}" srcOrd="5" destOrd="0" presId="urn:microsoft.com/office/officeart/2009/3/layout/StepUpProcess"/>
    <dgm:cxn modelId="{54D0A2D0-EDC2-4B08-82F7-F944AC7C3404}" type="presParOf" srcId="{7D98153E-4CA8-4275-BEAD-276B78741221}" destId="{E800EEB3-5099-4BA3-9CFB-00121FD746B7}" srcOrd="0" destOrd="0" presId="urn:microsoft.com/office/officeart/2009/3/layout/StepUpProcess"/>
    <dgm:cxn modelId="{8535FC57-3D54-4E02-9F17-6917BBBA53B0}" type="presParOf" srcId="{F3DC19D9-6EC3-45E6-ACE2-FB3840743731}" destId="{EFDD9019-B536-4ECD-BC28-86AA4D804CB5}" srcOrd="6" destOrd="0" presId="urn:microsoft.com/office/officeart/2009/3/layout/StepUpProcess"/>
    <dgm:cxn modelId="{106DB8AF-DF55-4955-B9AF-87A56C6B2428}" type="presParOf" srcId="{EFDD9019-B536-4ECD-BC28-86AA4D804CB5}" destId="{93E71E55-E074-4A2B-BC12-09C82CAE0CFF}" srcOrd="0" destOrd="0" presId="urn:microsoft.com/office/officeart/2009/3/layout/StepUpProcess"/>
    <dgm:cxn modelId="{3312E489-FC94-4B69-9C34-450456651EC9}" type="presParOf" srcId="{EFDD9019-B536-4ECD-BC28-86AA4D804CB5}" destId="{2B61672B-A021-4C00-9C2B-7F433C8752C9}" srcOrd="1" destOrd="0" presId="urn:microsoft.com/office/officeart/2009/3/layout/StepUpProcess"/>
    <dgm:cxn modelId="{1E647F90-245B-460A-9E5E-5B849EE21AEE}" type="presParOf" srcId="{EFDD9019-B536-4ECD-BC28-86AA4D804CB5}" destId="{8A92ACF2-A926-4DB8-A111-781EDA9CCFCB}" srcOrd="2" destOrd="0" presId="urn:microsoft.com/office/officeart/2009/3/layout/StepUpProcess"/>
    <dgm:cxn modelId="{9173049F-B14E-4B27-B38A-8B643079BE9D}" type="presParOf" srcId="{F3DC19D9-6EC3-45E6-ACE2-FB3840743731}" destId="{41C1CD17-2155-409D-8732-E92207A1B824}" srcOrd="7" destOrd="0" presId="urn:microsoft.com/office/officeart/2009/3/layout/StepUpProcess"/>
    <dgm:cxn modelId="{F8FA2A1A-9EA6-442D-A4C8-684C306E0E33}" type="presParOf" srcId="{41C1CD17-2155-409D-8732-E92207A1B824}" destId="{F359B646-0808-4CF0-9DAE-7176613DAF93}" srcOrd="0" destOrd="0" presId="urn:microsoft.com/office/officeart/2009/3/layout/StepUpProcess"/>
    <dgm:cxn modelId="{11950139-9DAB-434A-91C2-F7598AB0FBA7}" type="presParOf" srcId="{F3DC19D9-6EC3-45E6-ACE2-FB3840743731}" destId="{E82C054A-44C5-4B16-9493-96103D2102AF}" srcOrd="8" destOrd="0" presId="urn:microsoft.com/office/officeart/2009/3/layout/StepUpProcess"/>
    <dgm:cxn modelId="{9CD0621D-8C8A-4E76-9302-75BF3917D328}" type="presParOf" srcId="{E82C054A-44C5-4B16-9493-96103D2102AF}" destId="{176663EC-F48F-47B7-BBC1-14DA8ACE0E53}" srcOrd="0" destOrd="0" presId="urn:microsoft.com/office/officeart/2009/3/layout/StepUpProcess"/>
    <dgm:cxn modelId="{E3845AC3-9B05-4EE1-A939-911CC0D81362}" type="presParOf" srcId="{E82C054A-44C5-4B16-9493-96103D2102AF}" destId="{4319F8D3-73A1-4ECC-B3E5-554C4AEC017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6EA4F7-3881-4A80-A0EB-88A4B9C52826}">
      <dsp:nvSpPr>
        <dsp:cNvPr id="0" name=""/>
        <dsp:cNvSpPr/>
      </dsp:nvSpPr>
      <dsp:spPr>
        <a:xfrm rot="5400000">
          <a:off x="413318" y="1967689"/>
          <a:ext cx="1243228" cy="2068703"/>
        </a:xfrm>
        <a:prstGeom prst="corner">
          <a:avLst>
            <a:gd name="adj1" fmla="val 16120"/>
            <a:gd name="adj2" fmla="val 16110"/>
          </a:avLst>
        </a:prstGeom>
        <a:solidFill>
          <a:schemeClr val="accen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78496839-6748-4564-A09D-AF12CA9D41AF}">
      <dsp:nvSpPr>
        <dsp:cNvPr id="0" name=""/>
        <dsp:cNvSpPr/>
      </dsp:nvSpPr>
      <dsp:spPr>
        <a:xfrm>
          <a:off x="205792" y="2585785"/>
          <a:ext cx="1867637" cy="1637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baseline="0" dirty="0"/>
            <a:t>Identify low or no CPU</a:t>
          </a:r>
          <a:endParaRPr lang="en-US" sz="1900" kern="1200" dirty="0"/>
        </a:p>
      </dsp:txBody>
      <dsp:txXfrm>
        <a:off x="205792" y="2585785"/>
        <a:ext cx="1867637" cy="1637093"/>
      </dsp:txXfrm>
    </dsp:sp>
    <dsp:sp modelId="{7ED53823-7D16-4B12-8AA3-F0476649E99F}">
      <dsp:nvSpPr>
        <dsp:cNvPr id="0" name=""/>
        <dsp:cNvSpPr/>
      </dsp:nvSpPr>
      <dsp:spPr>
        <a:xfrm>
          <a:off x="1721045" y="1815388"/>
          <a:ext cx="352384" cy="352384"/>
        </a:xfrm>
        <a:prstGeom prst="triangle">
          <a:avLst>
            <a:gd name="adj" fmla="val 100000"/>
          </a:avLst>
        </a:prstGeom>
        <a:solidFill>
          <a:schemeClr val="accent1">
            <a:alpha val="90000"/>
            <a:hueOff val="0"/>
            <a:satOff val="0"/>
            <a:lumOff val="0"/>
            <a:alphaOff val="-5000"/>
          </a:schemeClr>
        </a:solidFill>
        <a:ln w="9525" cap="flat" cmpd="sng" algn="ctr">
          <a:solidFill>
            <a:schemeClr val="accent1">
              <a:alpha val="90000"/>
              <a:hueOff val="0"/>
              <a:satOff val="0"/>
              <a:lumOff val="0"/>
              <a:alphaOff val="-500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D9C6C249-CC08-440A-9E39-E10E19F5AA23}">
      <dsp:nvSpPr>
        <dsp:cNvPr id="0" name=""/>
        <dsp:cNvSpPr/>
      </dsp:nvSpPr>
      <dsp:spPr>
        <a:xfrm rot="5400000">
          <a:off x="2699671" y="1401928"/>
          <a:ext cx="1243228" cy="2068703"/>
        </a:xfrm>
        <a:prstGeom prst="corner">
          <a:avLst>
            <a:gd name="adj1" fmla="val 16120"/>
            <a:gd name="adj2" fmla="val 16110"/>
          </a:avLst>
        </a:prstGeom>
        <a:solidFill>
          <a:schemeClr val="accent1">
            <a:alpha val="90000"/>
            <a:hueOff val="0"/>
            <a:satOff val="0"/>
            <a:lumOff val="0"/>
            <a:alphaOff val="-10000"/>
          </a:schemeClr>
        </a:solidFill>
        <a:ln w="9525" cap="flat" cmpd="sng" algn="ctr">
          <a:solidFill>
            <a:schemeClr val="accent1">
              <a:alpha val="90000"/>
              <a:hueOff val="0"/>
              <a:satOff val="0"/>
              <a:lumOff val="0"/>
              <a:alphaOff val="-1000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6ED2EE97-D8DA-4CAD-BF47-EB3AEC258C5C}">
      <dsp:nvSpPr>
        <dsp:cNvPr id="0" name=""/>
        <dsp:cNvSpPr/>
      </dsp:nvSpPr>
      <dsp:spPr>
        <a:xfrm>
          <a:off x="2492145" y="2020025"/>
          <a:ext cx="1867637" cy="1637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Look at Top Resource Consuming Queries</a:t>
          </a:r>
        </a:p>
      </dsp:txBody>
      <dsp:txXfrm>
        <a:off x="2492145" y="2020025"/>
        <a:ext cx="1867637" cy="1637093"/>
      </dsp:txXfrm>
    </dsp:sp>
    <dsp:sp modelId="{AEF9EEDF-86DF-49A1-A5C4-C610AB307B57}">
      <dsp:nvSpPr>
        <dsp:cNvPr id="0" name=""/>
        <dsp:cNvSpPr/>
      </dsp:nvSpPr>
      <dsp:spPr>
        <a:xfrm>
          <a:off x="4007398" y="1249628"/>
          <a:ext cx="352384" cy="352384"/>
        </a:xfrm>
        <a:prstGeom prst="triangle">
          <a:avLst>
            <a:gd name="adj" fmla="val 100000"/>
          </a:avLst>
        </a:prstGeom>
        <a:solidFill>
          <a:schemeClr val="accent1">
            <a:alpha val="90000"/>
            <a:hueOff val="0"/>
            <a:satOff val="0"/>
            <a:lumOff val="0"/>
            <a:alphaOff val="-15000"/>
          </a:schemeClr>
        </a:solidFill>
        <a:ln w="9525" cap="flat" cmpd="sng" algn="ctr">
          <a:solidFill>
            <a:schemeClr val="accent1">
              <a:alpha val="90000"/>
              <a:hueOff val="0"/>
              <a:satOff val="0"/>
              <a:lumOff val="0"/>
              <a:alphaOff val="-1500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80E3D390-B8D3-478B-A8B5-E0D642EA0E97}">
      <dsp:nvSpPr>
        <dsp:cNvPr id="0" name=""/>
        <dsp:cNvSpPr/>
      </dsp:nvSpPr>
      <dsp:spPr>
        <a:xfrm rot="5400000">
          <a:off x="4986024" y="836168"/>
          <a:ext cx="1243228" cy="2068703"/>
        </a:xfrm>
        <a:prstGeom prst="corner">
          <a:avLst>
            <a:gd name="adj1" fmla="val 16120"/>
            <a:gd name="adj2" fmla="val 16110"/>
          </a:avLst>
        </a:prstGeom>
        <a:solidFill>
          <a:schemeClr val="accent1">
            <a:alpha val="90000"/>
            <a:hueOff val="0"/>
            <a:satOff val="0"/>
            <a:lumOff val="0"/>
            <a:alphaOff val="-20000"/>
          </a:schemeClr>
        </a:solidFill>
        <a:ln w="9525" cap="flat" cmpd="sng" algn="ctr">
          <a:solidFill>
            <a:schemeClr val="accent1">
              <a:alpha val="90000"/>
              <a:hueOff val="0"/>
              <a:satOff val="0"/>
              <a:lumOff val="0"/>
              <a:alphaOff val="-2000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58D358CF-1245-4B95-8002-905F644BFC42}">
      <dsp:nvSpPr>
        <dsp:cNvPr id="0" name=""/>
        <dsp:cNvSpPr/>
      </dsp:nvSpPr>
      <dsp:spPr>
        <a:xfrm>
          <a:off x="4778498" y="1454265"/>
          <a:ext cx="1867637" cy="1637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Check to see if blocking using DMVs</a:t>
          </a:r>
        </a:p>
      </dsp:txBody>
      <dsp:txXfrm>
        <a:off x="4778498" y="1454265"/>
        <a:ext cx="1867637" cy="1637093"/>
      </dsp:txXfrm>
    </dsp:sp>
    <dsp:sp modelId="{BBD134C4-2614-4C1A-89EC-5EBC6D312D95}">
      <dsp:nvSpPr>
        <dsp:cNvPr id="0" name=""/>
        <dsp:cNvSpPr/>
      </dsp:nvSpPr>
      <dsp:spPr>
        <a:xfrm>
          <a:off x="6293751" y="683868"/>
          <a:ext cx="352384" cy="352384"/>
        </a:xfrm>
        <a:prstGeom prst="triangle">
          <a:avLst>
            <a:gd name="adj" fmla="val 100000"/>
          </a:avLst>
        </a:prstGeom>
        <a:solidFill>
          <a:schemeClr val="accent1">
            <a:alpha val="90000"/>
            <a:hueOff val="0"/>
            <a:satOff val="0"/>
            <a:lumOff val="0"/>
            <a:alphaOff val="-25000"/>
          </a:schemeClr>
        </a:solidFill>
        <a:ln w="9525" cap="flat" cmpd="sng" algn="ctr">
          <a:solidFill>
            <a:schemeClr val="accent1">
              <a:alpha val="90000"/>
              <a:hueOff val="0"/>
              <a:satOff val="0"/>
              <a:lumOff val="0"/>
              <a:alphaOff val="-2500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93E71E55-E074-4A2B-BC12-09C82CAE0CFF}">
      <dsp:nvSpPr>
        <dsp:cNvPr id="0" name=""/>
        <dsp:cNvSpPr/>
      </dsp:nvSpPr>
      <dsp:spPr>
        <a:xfrm rot="5400000">
          <a:off x="7272377" y="270408"/>
          <a:ext cx="1243228" cy="2068703"/>
        </a:xfrm>
        <a:prstGeom prst="corner">
          <a:avLst>
            <a:gd name="adj1" fmla="val 16120"/>
            <a:gd name="adj2" fmla="val 16110"/>
          </a:avLst>
        </a:prstGeom>
        <a:solidFill>
          <a:schemeClr val="accent1">
            <a:alpha val="90000"/>
            <a:hueOff val="0"/>
            <a:satOff val="0"/>
            <a:lumOff val="0"/>
            <a:alphaOff val="-30000"/>
          </a:schemeClr>
        </a:solidFill>
        <a:ln w="9525" cap="flat" cmpd="sng" algn="ctr">
          <a:solidFill>
            <a:schemeClr val="accent1">
              <a:alpha val="90000"/>
              <a:hueOff val="0"/>
              <a:satOff val="0"/>
              <a:lumOff val="0"/>
              <a:alphaOff val="-3000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2B61672B-A021-4C00-9C2B-7F433C8752C9}">
      <dsp:nvSpPr>
        <dsp:cNvPr id="0" name=""/>
        <dsp:cNvSpPr/>
      </dsp:nvSpPr>
      <dsp:spPr>
        <a:xfrm>
          <a:off x="7064851" y="888504"/>
          <a:ext cx="1867637" cy="1637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baseline="0" dirty="0"/>
            <a:t>If not persisted blocking, look to see if deadlocks are occurring</a:t>
          </a:r>
          <a:endParaRPr lang="en-US" sz="1900" kern="1200" dirty="0"/>
        </a:p>
      </dsp:txBody>
      <dsp:txXfrm>
        <a:off x="7064851" y="888504"/>
        <a:ext cx="1867637" cy="1637093"/>
      </dsp:txXfrm>
    </dsp:sp>
    <dsp:sp modelId="{8A92ACF2-A926-4DB8-A111-781EDA9CCFCB}">
      <dsp:nvSpPr>
        <dsp:cNvPr id="0" name=""/>
        <dsp:cNvSpPr/>
      </dsp:nvSpPr>
      <dsp:spPr>
        <a:xfrm>
          <a:off x="8580104" y="118107"/>
          <a:ext cx="352384" cy="352384"/>
        </a:xfrm>
        <a:prstGeom prst="triangle">
          <a:avLst>
            <a:gd name="adj" fmla="val 100000"/>
          </a:avLst>
        </a:prstGeom>
        <a:solidFill>
          <a:schemeClr val="accent1">
            <a:alpha val="90000"/>
            <a:hueOff val="0"/>
            <a:satOff val="0"/>
            <a:lumOff val="0"/>
            <a:alphaOff val="-35000"/>
          </a:schemeClr>
        </a:solidFill>
        <a:ln w="9525" cap="flat" cmpd="sng" algn="ctr">
          <a:solidFill>
            <a:schemeClr val="accent1">
              <a:alpha val="90000"/>
              <a:hueOff val="0"/>
              <a:satOff val="0"/>
              <a:lumOff val="0"/>
              <a:alphaOff val="-3500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176663EC-F48F-47B7-BBC1-14DA8ACE0E53}">
      <dsp:nvSpPr>
        <dsp:cNvPr id="0" name=""/>
        <dsp:cNvSpPr/>
      </dsp:nvSpPr>
      <dsp:spPr>
        <a:xfrm rot="5400000">
          <a:off x="9558730" y="-295352"/>
          <a:ext cx="1243228" cy="2068703"/>
        </a:xfrm>
        <a:prstGeom prst="corner">
          <a:avLst>
            <a:gd name="adj1" fmla="val 16120"/>
            <a:gd name="adj2" fmla="val 16110"/>
          </a:avLst>
        </a:prstGeom>
        <a:solidFill>
          <a:schemeClr val="accent1">
            <a:alpha val="90000"/>
            <a:hueOff val="0"/>
            <a:satOff val="0"/>
            <a:lumOff val="0"/>
            <a:alphaOff val="-40000"/>
          </a:schemeClr>
        </a:solidFill>
        <a:ln w="9525" cap="flat" cmpd="sng" algn="ctr">
          <a:solidFill>
            <a:schemeClr val="accent1">
              <a:alpha val="90000"/>
              <a:hueOff val="0"/>
              <a:satOff val="0"/>
              <a:lumOff val="0"/>
              <a:alphaOff val="-4000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sp>
    <dsp:sp modelId="{4319F8D3-73A1-4ECC-B3E5-554C4AEC017E}">
      <dsp:nvSpPr>
        <dsp:cNvPr id="0" name=""/>
        <dsp:cNvSpPr/>
      </dsp:nvSpPr>
      <dsp:spPr>
        <a:xfrm>
          <a:off x="9351204" y="322744"/>
          <a:ext cx="1867637" cy="1637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baseline="0" dirty="0"/>
            <a:t>Apply best practices to </a:t>
          </a:r>
          <a:r>
            <a:rPr lang="en-US" sz="1900" kern="1200" baseline="0"/>
            <a:t>avoid deadlocks</a:t>
          </a:r>
          <a:endParaRPr lang="en-US" sz="1900" kern="1200" dirty="0"/>
        </a:p>
      </dsp:txBody>
      <dsp:txXfrm>
        <a:off x="9351204" y="322744"/>
        <a:ext cx="1867637" cy="163709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2/1/2023 10:58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2/1/2023 10:58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294630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9152431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secs</a:t>
            </a:r>
          </a:p>
          <a:p>
            <a:endParaRPr lang="en-US" dirty="0"/>
          </a:p>
          <a:p>
            <a:r>
              <a:rPr lang="en-US"/>
              <a:t>Demo total = 4 mins</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303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2/1/2023 10:58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6570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573545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83110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0997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912832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055682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680246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 secs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2/1/2023 10:58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7736053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403" r:id="rId1"/>
    <p:sldLayoutId id="2147485405" r:id="rId2"/>
    <p:sldLayoutId id="2147485406" r:id="rId3"/>
    <p:sldLayoutId id="2147485410" r:id="rId4"/>
    <p:sldLayoutId id="2147485414" r:id="rId5"/>
    <p:sldLayoutId id="2147485415"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8.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9.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0.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31.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hyperlink" Target="aka.ms/azuresqlfordevelopers" TargetMode="External"/><Relationship Id="rId5" Type="http://schemas.openxmlformats.org/officeDocument/2006/relationships/image" Target="../media/image36.svg"/><Relationship Id="rId10" Type="http://schemas.openxmlformats.org/officeDocument/2006/relationships/image" Target="../media/image40.jpeg"/><Relationship Id="rId4" Type="http://schemas.openxmlformats.org/officeDocument/2006/relationships/image" Target="../media/image35.png"/><Relationship Id="rId9" Type="http://schemas.openxmlformats.org/officeDocument/2006/relationships/hyperlink" Target="aka.ms/azuresqlbook"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7.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00295" y="5657852"/>
            <a:ext cx="4215810" cy="784830"/>
          </a:xfrm>
          <a:prstGeom prst="rect">
            <a:avLst/>
          </a:prstGeom>
          <a:noFill/>
        </p:spPr>
        <p:txBody>
          <a:bodyPr wrap="square" lIns="0">
            <a:spAutoFit/>
          </a:bodyPr>
          <a:lstStyle/>
          <a:p>
            <a:pPr marL="457200" indent="-457200">
              <a:spcAft>
                <a:spcPts val="600"/>
              </a:spcAf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a:p>
            <a:pPr marL="457200" indent="-457200">
              <a:spcAft>
                <a:spcPts val="600"/>
              </a:spcAft>
              <a:defRPr/>
            </a:pPr>
            <a:r>
              <a:rPr lang="en-US" sz="2000" dirty="0">
                <a:gradFill>
                  <a:gsLst>
                    <a:gs pos="2917">
                      <a:prstClr val="white"/>
                    </a:gs>
                    <a:gs pos="30000">
                      <a:prstClr val="white"/>
                    </a:gs>
                  </a:gsLst>
                  <a:lin ang="5400000" scaled="0"/>
                </a:gradFill>
                <a:latin typeface="Segoe UI"/>
              </a:rPr>
              <a:t>aka.ms/azuresql4beginners</a:t>
            </a:r>
            <a:endPar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400295" y="2477909"/>
            <a:ext cx="9144000" cy="2400657"/>
          </a:xfrm>
        </p:spPr>
        <p:txBody>
          <a:bodyPr/>
          <a:lstStyle/>
          <a:p>
            <a:r>
              <a:rPr lang="en-US" dirty="0"/>
              <a:t>Azure SQL for Beginners</a:t>
            </a:r>
            <a:br>
              <a:rPr lang="en-US" dirty="0"/>
            </a:br>
            <a:r>
              <a:rPr lang="en-US" sz="2800" dirty="0">
                <a:solidFill>
                  <a:schemeClr val="tx1"/>
                </a:solidFill>
              </a:rPr>
              <a:t>Performance Troubleshooting</a:t>
            </a:r>
            <a:br>
              <a:rPr lang="en-US" sz="2800" dirty="0">
                <a:solidFill>
                  <a:schemeClr val="tx1"/>
                </a:solidFill>
              </a:rPr>
            </a:br>
            <a:r>
              <a:rPr lang="en-US" sz="2400" dirty="0">
                <a:solidFill>
                  <a:schemeClr val="tx1"/>
                </a:solidFill>
              </a:rPr>
              <a:t>Waiting due </a:t>
            </a:r>
            <a:r>
              <a:rPr lang="en-US" sz="2400">
                <a:solidFill>
                  <a:schemeClr val="tx1"/>
                </a:solidFill>
              </a:rPr>
              <a:t>to deadlocks</a:t>
            </a:r>
            <a:br>
              <a:rPr lang="en-US" sz="2400" dirty="0">
                <a:solidFill>
                  <a:schemeClr val="tx1"/>
                </a:solidFill>
              </a:rPr>
            </a:br>
            <a:br>
              <a:rPr lang="en-US" sz="3200" dirty="0">
                <a:solidFill>
                  <a:schemeClr val="tx1"/>
                </a:solidFill>
              </a:rPr>
            </a:br>
            <a:endParaRPr lang="en-US" sz="3200" dirty="0">
              <a:solidFill>
                <a:schemeClr val="tx1"/>
              </a:solidFill>
            </a:endParaRPr>
          </a:p>
        </p:txBody>
      </p:sp>
      <p:pic>
        <p:nvPicPr>
          <p:cNvPr id="9" name="Graphic 8" descr="Azure SQL Database icon">
            <a:extLst>
              <a:ext uri="{FF2B5EF4-FFF2-40B4-BE49-F238E27FC236}">
                <a16:creationId xmlns:a16="http://schemas.microsoft.com/office/drawing/2014/main" id="{CD4D0EA1-1872-554F-EDFD-8F877EB1C2F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896414" y="4035762"/>
            <a:ext cx="899405" cy="899405"/>
          </a:xfrm>
          <a:prstGeom prst="rect">
            <a:avLst/>
          </a:prstGeom>
        </p:spPr>
      </p:pic>
      <p:sp>
        <p:nvSpPr>
          <p:cNvPr id="4" name="TextBox 3">
            <a:extLst>
              <a:ext uri="{FF2B5EF4-FFF2-40B4-BE49-F238E27FC236}">
                <a16:creationId xmlns:a16="http://schemas.microsoft.com/office/drawing/2014/main" id="{21F8CD64-EF5B-8742-FBCE-A384CEA88B7B}"/>
              </a:ext>
            </a:extLst>
          </p:cNvPr>
          <p:cNvSpPr txBox="1"/>
          <p:nvPr/>
        </p:nvSpPr>
        <p:spPr>
          <a:xfrm>
            <a:off x="8376581" y="235019"/>
            <a:ext cx="6759146" cy="707886"/>
          </a:xfrm>
          <a:prstGeom prst="rect">
            <a:avLst/>
          </a:prstGeom>
          <a:noFill/>
        </p:spPr>
        <p:txBody>
          <a:bodyPr wrap="square">
            <a:spAutoFit/>
          </a:bodyPr>
          <a:lstStyle/>
          <a:p>
            <a:r>
              <a:rPr lang="en-US" sz="4000" dirty="0">
                <a:solidFill>
                  <a:schemeClr val="accent3"/>
                </a:solidFill>
                <a:latin typeface="+mj-lt"/>
              </a:rPr>
              <a:t>Special Edition</a:t>
            </a:r>
          </a:p>
        </p:txBody>
      </p:sp>
    </p:spTree>
    <p:extLst>
      <p:ext uri="{BB962C8B-B14F-4D97-AF65-F5344CB8AC3E}">
        <p14:creationId xmlns:p14="http://schemas.microsoft.com/office/powerpoint/2010/main" val="415802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ting_deadlocks_scene3">
            <a:hlinkClick r:id="" action="ppaction://media"/>
            <a:extLst>
              <a:ext uri="{FF2B5EF4-FFF2-40B4-BE49-F238E27FC236}">
                <a16:creationId xmlns:a16="http://schemas.microsoft.com/office/drawing/2014/main" id="{F87833FE-B3C2-04B8-B130-A81D7716B4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1569371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4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iting_deadlocks_scene4">
            <a:hlinkClick r:id="" action="ppaction://media"/>
            <a:extLst>
              <a:ext uri="{FF2B5EF4-FFF2-40B4-BE49-F238E27FC236}">
                <a16:creationId xmlns:a16="http://schemas.microsoft.com/office/drawing/2014/main" id="{3BEFFB40-D888-F8C1-9F49-EC57CE873F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60868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4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ting_deadlocks_scene5">
            <a:hlinkClick r:id="" action="ppaction://media"/>
            <a:extLst>
              <a:ext uri="{FF2B5EF4-FFF2-40B4-BE49-F238E27FC236}">
                <a16:creationId xmlns:a16="http://schemas.microsoft.com/office/drawing/2014/main" id="{DB3734F8-F062-F96F-AECF-AA04A4A4F0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080444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4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iting_deadlocks_scene6">
            <a:hlinkClick r:id="" action="ppaction://media"/>
            <a:extLst>
              <a:ext uri="{FF2B5EF4-FFF2-40B4-BE49-F238E27FC236}">
                <a16:creationId xmlns:a16="http://schemas.microsoft.com/office/drawing/2014/main" id="{96F8BFBE-0580-EA83-7922-23537203F9C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6947636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A9457-33E1-65AC-2E4A-3B9A203E2506}"/>
              </a:ext>
            </a:extLst>
          </p:cNvPr>
          <p:cNvSpPr>
            <a:spLocks noGrp="1"/>
          </p:cNvSpPr>
          <p:nvPr>
            <p:ph type="title"/>
          </p:nvPr>
        </p:nvSpPr>
        <p:spPr/>
        <p:txBody>
          <a:bodyPr/>
          <a:lstStyle/>
          <a:p>
            <a:r>
              <a:rPr lang="en-US" dirty="0"/>
              <a:t>Avoiding and handling deadlocks</a:t>
            </a:r>
          </a:p>
        </p:txBody>
      </p:sp>
      <p:sp>
        <p:nvSpPr>
          <p:cNvPr id="3" name="TextBox 2">
            <a:extLst>
              <a:ext uri="{FF2B5EF4-FFF2-40B4-BE49-F238E27FC236}">
                <a16:creationId xmlns:a16="http://schemas.microsoft.com/office/drawing/2014/main" id="{0865DC40-B39A-A0BF-744A-7DF9AE988F3A}"/>
              </a:ext>
            </a:extLst>
          </p:cNvPr>
          <p:cNvSpPr txBox="1"/>
          <p:nvPr/>
        </p:nvSpPr>
        <p:spPr>
          <a:xfrm>
            <a:off x="1420938" y="1491933"/>
            <a:ext cx="8180958" cy="4739759"/>
          </a:xfrm>
          <a:prstGeom prst="rect">
            <a:avLst/>
          </a:prstGeom>
          <a:noFill/>
        </p:spPr>
        <p:txBody>
          <a:bodyPr wrap="none" lIns="0" tIns="0" rIns="0" bIns="0" rtlCol="0">
            <a:spAutoFit/>
          </a:bodyPr>
          <a:lstStyle/>
          <a:p>
            <a:pPr algn="l"/>
            <a:r>
              <a:rPr lang="en-US" sz="3200" dirty="0">
                <a:solidFill>
                  <a:schemeClr val="accent1"/>
                </a:solidFill>
                <a:latin typeface="+mj-lt"/>
              </a:rPr>
              <a:t>Update tables in the same order</a:t>
            </a:r>
          </a:p>
          <a:p>
            <a:pPr algn="l"/>
            <a:endParaRPr lang="en-US" sz="3200" dirty="0">
              <a:solidFill>
                <a:schemeClr val="accent1"/>
              </a:solidFill>
              <a:latin typeface="+mj-lt"/>
            </a:endParaRPr>
          </a:p>
          <a:p>
            <a:pPr algn="l"/>
            <a:r>
              <a:rPr lang="en-US" sz="3200" dirty="0">
                <a:solidFill>
                  <a:schemeClr val="accent1"/>
                </a:solidFill>
                <a:latin typeface="+mj-lt"/>
              </a:rPr>
              <a:t>Keep transactions as short as possible</a:t>
            </a:r>
          </a:p>
          <a:p>
            <a:pPr algn="l"/>
            <a:endParaRPr lang="en-US" sz="3200" dirty="0">
              <a:solidFill>
                <a:schemeClr val="accent1"/>
              </a:solidFill>
              <a:latin typeface="+mj-lt"/>
            </a:endParaRPr>
          </a:p>
          <a:p>
            <a:pPr algn="l"/>
            <a:r>
              <a:rPr lang="en-US" sz="3200" dirty="0">
                <a:solidFill>
                  <a:schemeClr val="accent1"/>
                </a:solidFill>
                <a:latin typeface="+mj-lt"/>
              </a:rPr>
              <a:t>Tune queries and use indexes where needed</a:t>
            </a:r>
          </a:p>
          <a:p>
            <a:pPr algn="l"/>
            <a:endParaRPr lang="en-US" sz="3200" dirty="0">
              <a:solidFill>
                <a:schemeClr val="accent1"/>
              </a:solidFill>
              <a:latin typeface="+mj-lt"/>
            </a:endParaRPr>
          </a:p>
          <a:p>
            <a:pPr algn="l"/>
            <a:r>
              <a:rPr lang="en-US" sz="3200" dirty="0">
                <a:solidFill>
                  <a:schemeClr val="accent1"/>
                </a:solidFill>
                <a:latin typeface="+mj-lt"/>
              </a:rPr>
              <a:t>Use RCSI (default for Azure SQL Database)</a:t>
            </a:r>
          </a:p>
          <a:p>
            <a:pPr algn="l"/>
            <a:endParaRPr lang="en-US" sz="3200" dirty="0">
              <a:solidFill>
                <a:schemeClr val="accent1"/>
              </a:solidFill>
              <a:latin typeface="+mj-lt"/>
            </a:endParaRPr>
          </a:p>
          <a:p>
            <a:pPr algn="l"/>
            <a:r>
              <a:rPr lang="en-US" sz="3200" dirty="0">
                <a:solidFill>
                  <a:schemeClr val="accent1"/>
                </a:solidFill>
                <a:latin typeface="+mj-lt"/>
              </a:rPr>
              <a:t>Retry logic for Msg 1205 in your application</a:t>
            </a:r>
          </a:p>
          <a:p>
            <a:pPr algn="l"/>
            <a:endParaRPr lang="en-US" sz="2000" dirty="0"/>
          </a:p>
        </p:txBody>
      </p:sp>
      <p:pic>
        <p:nvPicPr>
          <p:cNvPr id="9" name="Graphic 8" descr="Checkbox Checked with solid fill">
            <a:extLst>
              <a:ext uri="{FF2B5EF4-FFF2-40B4-BE49-F238E27FC236}">
                <a16:creationId xmlns:a16="http://schemas.microsoft.com/office/drawing/2014/main" id="{74EDD487-98CD-1CFF-BAF7-00F37D0A2A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 y="1291046"/>
            <a:ext cx="914400" cy="914400"/>
          </a:xfrm>
          <a:prstGeom prst="rect">
            <a:avLst/>
          </a:prstGeom>
        </p:spPr>
      </p:pic>
      <p:pic>
        <p:nvPicPr>
          <p:cNvPr id="10" name="Graphic 9" descr="Checkbox Checked with solid fill">
            <a:extLst>
              <a:ext uri="{FF2B5EF4-FFF2-40B4-BE49-F238E27FC236}">
                <a16:creationId xmlns:a16="http://schemas.microsoft.com/office/drawing/2014/main" id="{752663CF-E4D4-958F-62A8-64D813C2BA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 y="2260465"/>
            <a:ext cx="914400" cy="914400"/>
          </a:xfrm>
          <a:prstGeom prst="rect">
            <a:avLst/>
          </a:prstGeom>
        </p:spPr>
      </p:pic>
      <p:pic>
        <p:nvPicPr>
          <p:cNvPr id="11" name="Graphic 10" descr="Checkbox Checked with solid fill">
            <a:extLst>
              <a:ext uri="{FF2B5EF4-FFF2-40B4-BE49-F238E27FC236}">
                <a16:creationId xmlns:a16="http://schemas.microsoft.com/office/drawing/2014/main" id="{CAAA4B7E-5D4C-0BCE-885C-C7DF171FE6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 y="3229884"/>
            <a:ext cx="914400" cy="914400"/>
          </a:xfrm>
          <a:prstGeom prst="rect">
            <a:avLst/>
          </a:prstGeom>
        </p:spPr>
      </p:pic>
      <p:pic>
        <p:nvPicPr>
          <p:cNvPr id="12" name="Graphic 11" descr="Checkbox Checked with solid fill">
            <a:extLst>
              <a:ext uri="{FF2B5EF4-FFF2-40B4-BE49-F238E27FC236}">
                <a16:creationId xmlns:a16="http://schemas.microsoft.com/office/drawing/2014/main" id="{D4C217E7-9FD9-B2BE-ECFD-45BBA7DE18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 y="4195355"/>
            <a:ext cx="914400" cy="914400"/>
          </a:xfrm>
          <a:prstGeom prst="rect">
            <a:avLst/>
          </a:prstGeom>
        </p:spPr>
      </p:pic>
      <p:pic>
        <p:nvPicPr>
          <p:cNvPr id="13" name="Graphic 12" descr="Checkbox Checked with solid fill">
            <a:extLst>
              <a:ext uri="{FF2B5EF4-FFF2-40B4-BE49-F238E27FC236}">
                <a16:creationId xmlns:a16="http://schemas.microsoft.com/office/drawing/2014/main" id="{B18E028A-6224-3915-D089-91468DD9E7D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74320" y="5186362"/>
            <a:ext cx="914400" cy="914400"/>
          </a:xfrm>
          <a:prstGeom prst="rect">
            <a:avLst/>
          </a:prstGeom>
        </p:spPr>
      </p:pic>
    </p:spTree>
    <p:extLst>
      <p:ext uri="{BB962C8B-B14F-4D97-AF65-F5344CB8AC3E}">
        <p14:creationId xmlns:p14="http://schemas.microsoft.com/office/powerpoint/2010/main" val="2285115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100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2"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8" fill="hold">
                            <p:stCondLst>
                              <p:cond delay="500"/>
                            </p:stCondLst>
                            <p:childTnLst>
                              <p:par>
                                <p:cTn id="19" presetID="1" presetClass="entr" presetSubtype="0" fill="hold" nodeType="afterEffect">
                                  <p:stCondLst>
                                    <p:cond delay="100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27" fill="hold">
                            <p:stCondLst>
                              <p:cond delay="500"/>
                            </p:stCondLst>
                            <p:childTnLst>
                              <p:par>
                                <p:cTn id="28" presetID="1" presetClass="entr" presetSubtype="0" fill="hold" nodeType="afterEffect">
                                  <p:stCondLst>
                                    <p:cond delay="100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 presetClass="entr" presetSubtype="2"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 calcmode="lin" valueType="num">
                                      <p:cBhvr additive="base">
                                        <p:cTn id="34" dur="500" fill="hold"/>
                                        <p:tgtEl>
                                          <p:spTgt spid="3">
                                            <p:txEl>
                                              <p:pRg st="6" end="6"/>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1" presetClass="entr" presetSubtype="0" fill="hold" nodeType="afterEffect">
                                  <p:stCondLst>
                                    <p:cond delay="100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 presetClass="entr" presetSubtype="0" fill="hold" nodeType="afterEffect">
                                  <p:stCondLst>
                                    <p:cond delay="100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581547"/>
            <a:ext cx="6879335" cy="338554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lang="en-US" sz="2000" dirty="0">
                <a:solidFill>
                  <a:srgbClr val="000000"/>
                </a:solidFill>
                <a:latin typeface="Segoe UI"/>
              </a:rPr>
              <a:t>SQL performance problems are either </a:t>
            </a:r>
            <a:r>
              <a:rPr lang="en-US" sz="2000" b="1" dirty="0">
                <a:solidFill>
                  <a:srgbClr val="000000"/>
                </a:solidFill>
                <a:latin typeface="Segoe UI"/>
              </a:rPr>
              <a:t>running</a:t>
            </a:r>
            <a:r>
              <a:rPr lang="en-US" sz="2000" dirty="0">
                <a:solidFill>
                  <a:srgbClr val="000000"/>
                </a:solidFill>
                <a:latin typeface="Segoe UI"/>
              </a:rPr>
              <a:t> or </a:t>
            </a:r>
            <a:r>
              <a:rPr lang="en-US" sz="2000" b="1" dirty="0">
                <a:solidFill>
                  <a:srgbClr val="000000"/>
                </a:solidFill>
                <a:latin typeface="Segoe UI"/>
              </a:rPr>
              <a:t>waiting</a:t>
            </a:r>
            <a:r>
              <a:rPr lang="en-US" sz="2000" dirty="0">
                <a:solidFill>
                  <a:srgbClr val="000000"/>
                </a:solidFill>
                <a:latin typeface="Segoe UI"/>
              </a:rPr>
              <a:t>.</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SQL performance problems typically involve finding out </a:t>
            </a:r>
            <a:r>
              <a:rPr kumimoji="0" lang="en-US" sz="2000" b="1" i="0" u="none" strike="noStrike" kern="1200" cap="none" spc="0" normalizeH="0" baseline="0" noProof="0" dirty="0">
                <a:ln>
                  <a:noFill/>
                </a:ln>
                <a:solidFill>
                  <a:srgbClr val="000000"/>
                </a:solidFill>
                <a:effectLst/>
                <a:uLnTx/>
                <a:uFillTx/>
                <a:latin typeface="Segoe UI"/>
                <a:ea typeface="+mn-ea"/>
                <a:cs typeface="+mn-cs"/>
              </a:rPr>
              <a:t>what queries are involved.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If you have low or no CPU it could be a </a:t>
            </a:r>
            <a:r>
              <a:rPr kumimoji="0" lang="en-US" sz="2000" b="1" i="0" u="none" strike="noStrike" kern="1200" cap="none" spc="0" normalizeH="0" baseline="0" noProof="0" dirty="0">
                <a:ln>
                  <a:noFill/>
                </a:ln>
                <a:solidFill>
                  <a:srgbClr val="000000"/>
                </a:solidFill>
                <a:effectLst/>
                <a:uLnTx/>
                <a:uFillTx/>
                <a:latin typeface="Segoe UI"/>
                <a:ea typeface="+mn-ea"/>
                <a:cs typeface="+mn-cs"/>
              </a:rPr>
              <a:t>waiting</a:t>
            </a:r>
            <a:r>
              <a:rPr kumimoji="0" lang="en-US" sz="2000" b="0" i="0" u="none" strike="noStrike" kern="1200" cap="none" spc="0" normalizeH="0" baseline="0" noProof="0" dirty="0">
                <a:ln>
                  <a:noFill/>
                </a:ln>
                <a:solidFill>
                  <a:srgbClr val="000000"/>
                </a:solidFill>
                <a:effectLst/>
                <a:uLnTx/>
                <a:uFillTx/>
                <a:latin typeface="Segoe UI"/>
                <a:ea typeface="+mn-ea"/>
                <a:cs typeface="+mn-cs"/>
              </a:rPr>
              <a:t> problem.</a:t>
            </a:r>
            <a:endParaRPr kumimoji="0" lang="en-US" sz="20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Check if blocking. If not, it could be </a:t>
            </a:r>
            <a:r>
              <a:rPr kumimoji="0" lang="en-US" sz="2000" b="1" i="0" u="none" strike="noStrike" kern="1200" cap="none" spc="0" normalizeH="0" baseline="0" noProof="0" dirty="0">
                <a:ln>
                  <a:noFill/>
                </a:ln>
                <a:solidFill>
                  <a:srgbClr val="000000"/>
                </a:solidFill>
                <a:effectLst/>
                <a:uLnTx/>
                <a:uFillTx/>
                <a:latin typeface="Segoe UI"/>
                <a:ea typeface="+mn-ea"/>
                <a:cs typeface="+mn-cs"/>
              </a:rPr>
              <a:t>deadlocks</a:t>
            </a:r>
            <a:r>
              <a:rPr kumimoji="0" lang="en-US" sz="2000" i="0" u="none" strike="noStrike" kern="1200" cap="none" spc="0" normalizeH="0" baseline="0" noProof="0" dirty="0">
                <a:ln>
                  <a:noFill/>
                </a:ln>
                <a:solidFill>
                  <a:srgbClr val="000000"/>
                </a:solidFill>
                <a:effectLst/>
                <a:uLnTx/>
                <a:uFillTx/>
                <a:latin typeface="Segoe UI"/>
                <a:ea typeface="+mn-ea"/>
                <a:cs typeface="+mn-cs"/>
              </a:rPr>
              <a:t> are occurring slowing down </a:t>
            </a:r>
            <a:r>
              <a:rPr lang="en-US" sz="2000" dirty="0">
                <a:solidFill>
                  <a:srgbClr val="000000"/>
                </a:solidFill>
                <a:latin typeface="Segoe UI"/>
              </a:rPr>
              <a:t>applications</a:t>
            </a:r>
            <a:r>
              <a:rPr kumimoji="0" lang="en-US" sz="2000" i="0" u="none" strike="noStrike" kern="1200" cap="none" spc="0" normalizeH="0" baseline="0" noProof="0" dirty="0">
                <a:ln>
                  <a:noFill/>
                </a:ln>
                <a:solidFill>
                  <a:srgbClr val="000000"/>
                </a:solidFill>
                <a:effectLst/>
                <a:uLnTx/>
                <a:uFillTx/>
                <a:latin typeface="Segoe UI"/>
                <a:ea typeface="+mn-ea"/>
                <a:cs typeface="+mn-cs"/>
              </a:rPr>
              <a:t>. Analyze deadlock diagnostics.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i="0" u="none" strike="noStrike" kern="1200" cap="none" spc="0" normalizeH="0" baseline="0" noProof="0" dirty="0">
                <a:ln>
                  <a:noFill/>
                </a:ln>
                <a:solidFill>
                  <a:srgbClr val="000000"/>
                </a:solidFill>
                <a:effectLst/>
                <a:uLnTx/>
                <a:uFillTx/>
                <a:latin typeface="Segoe UI"/>
                <a:ea typeface="+mn-ea"/>
                <a:cs typeface="+mn-cs"/>
              </a:rPr>
              <a:t>Use </a:t>
            </a:r>
            <a:r>
              <a:rPr kumimoji="0" lang="en-US" sz="2000" b="1" i="0" u="none" strike="noStrike" kern="1200" cap="none" spc="0" normalizeH="0" baseline="0" noProof="0" dirty="0">
                <a:ln>
                  <a:noFill/>
                </a:ln>
                <a:solidFill>
                  <a:srgbClr val="000000"/>
                </a:solidFill>
                <a:effectLst/>
                <a:uLnTx/>
                <a:uFillTx/>
                <a:latin typeface="Segoe UI"/>
                <a:ea typeface="+mn-ea"/>
                <a:cs typeface="+mn-cs"/>
              </a:rPr>
              <a:t>best practices </a:t>
            </a:r>
            <a:r>
              <a:rPr kumimoji="0" lang="en-US" sz="2000" i="0" u="none" strike="noStrike" kern="1200" cap="none" spc="0" normalizeH="0" baseline="0" noProof="0" dirty="0">
                <a:ln>
                  <a:noFill/>
                </a:ln>
                <a:solidFill>
                  <a:srgbClr val="000000"/>
                </a:solidFill>
                <a:effectLst/>
                <a:uLnTx/>
                <a:uFillTx/>
                <a:latin typeface="Segoe UI"/>
                <a:ea typeface="+mn-ea"/>
                <a:cs typeface="+mn-cs"/>
              </a:rPr>
              <a:t>to avoid deadlock problems in the future</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485982" y="518286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359624" y="85123"/>
            <a:ext cx="11018520" cy="553998"/>
          </a:xfrm>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144137" y="1792614"/>
            <a:ext cx="3105658"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for Beginners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aka.ms/azuresql4beginners</a:t>
            </a: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495737" y="1683857"/>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144137" y="2630052"/>
            <a:ext cx="2736839"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Workshop</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aka.ms/azuresqlworkshop</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495737" y="255207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495737" y="3420289"/>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144137" y="3498267"/>
            <a:ext cx="317779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Azure SQL Fundamentals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aka.ms/azuresqlfundamentals</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144137" y="4366482"/>
            <a:ext cx="2667782"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mj-lt"/>
                <a:cs typeface="Segoe UI" panose="020B0502040204020203" pitchFamily="34" charset="0"/>
              </a:rPr>
              <a:t>Watch Data Exposed</a:t>
            </a:r>
            <a:endPar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aka.ms/dataexposed</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495737" y="428850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876" y="4461709"/>
            <a:ext cx="507220" cy="2847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E5DD4BE-44B6-55F9-4C40-CDAB1BA603F6}"/>
              </a:ext>
            </a:extLst>
          </p:cNvPr>
          <p:cNvSpPr txBox="1"/>
          <p:nvPr/>
        </p:nvSpPr>
        <p:spPr>
          <a:xfrm>
            <a:off x="1134382" y="5260847"/>
            <a:ext cx="3953133"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See more videos from our team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aka.ms/azuresqlyt</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495737" y="607213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144137" y="6150114"/>
            <a:ext cx="3260188" cy="707886"/>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Follow us on social media</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400" dirty="0">
                <a:solidFill>
                  <a:srgbClr val="0078D4"/>
                </a:solidFill>
                <a:latin typeface="Segoe UI"/>
              </a:rPr>
              <a:t>aka.ms/azuresqltwitter</a:t>
            </a:r>
          </a:p>
          <a:p>
            <a:pPr marL="0" marR="0" lvl="0" indent="0" algn="l" defTabSz="89635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7" name="Graphic 1044">
            <a:extLst>
              <a:ext uri="{FF2B5EF4-FFF2-40B4-BE49-F238E27FC236}">
                <a16:creationId xmlns:a16="http://schemas.microsoft.com/office/drawing/2014/main" id="{BE90B9BB-A15E-3AD7-7536-112B0949A03B}"/>
              </a:ext>
            </a:extLst>
          </p:cNvPr>
          <p:cNvSpPr/>
          <p:nvPr/>
        </p:nvSpPr>
        <p:spPr>
          <a:xfrm>
            <a:off x="672703" y="1865197"/>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0" name="Graphic 19" descr="Classroom with solid fill">
            <a:extLst>
              <a:ext uri="{FF2B5EF4-FFF2-40B4-BE49-F238E27FC236}">
                <a16:creationId xmlns:a16="http://schemas.microsoft.com/office/drawing/2014/main" id="{99073F66-2149-8463-D7E1-04B9051D534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6042" y="2599303"/>
            <a:ext cx="527790" cy="527790"/>
          </a:xfrm>
          <a:prstGeom prst="rect">
            <a:avLst/>
          </a:prstGeom>
        </p:spPr>
      </p:pic>
      <p:grpSp>
        <p:nvGrpSpPr>
          <p:cNvPr id="22" name="Group 11">
            <a:extLst>
              <a:ext uri="{FF2B5EF4-FFF2-40B4-BE49-F238E27FC236}">
                <a16:creationId xmlns:a16="http://schemas.microsoft.com/office/drawing/2014/main" id="{ED2D2A50-6C97-B3D3-24AE-9EBD62F97BC8}"/>
              </a:ext>
            </a:extLst>
          </p:cNvPr>
          <p:cNvGrpSpPr>
            <a:grpSpLocks noChangeAspect="1"/>
          </p:cNvGrpSpPr>
          <p:nvPr/>
        </p:nvGrpSpPr>
        <p:grpSpPr bwMode="auto">
          <a:xfrm>
            <a:off x="651354" y="5325888"/>
            <a:ext cx="350397" cy="350397"/>
            <a:chOff x="1013" y="999"/>
            <a:chExt cx="312" cy="312"/>
          </a:xfrm>
        </p:grpSpPr>
        <p:sp>
          <p:nvSpPr>
            <p:cNvPr id="23" name="AutoShape 10">
              <a:extLst>
                <a:ext uri="{FF2B5EF4-FFF2-40B4-BE49-F238E27FC236}">
                  <a16:creationId xmlns:a16="http://schemas.microsoft.com/office/drawing/2014/main" id="{8192B100-CBC7-5FB5-7AE1-6FB1B234DCD3}"/>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2">
              <a:extLst>
                <a:ext uri="{FF2B5EF4-FFF2-40B4-BE49-F238E27FC236}">
                  <a16:creationId xmlns:a16="http://schemas.microsoft.com/office/drawing/2014/main" id="{C716C4E5-0877-5815-9B93-CE5E5F4ACE14}"/>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3">
              <a:extLst>
                <a:ext uri="{FF2B5EF4-FFF2-40B4-BE49-F238E27FC236}">
                  <a16:creationId xmlns:a16="http://schemas.microsoft.com/office/drawing/2014/main" id="{B6A9C9FB-C46C-C32C-EDA4-2AE3B3173DC7}"/>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7" name="Graphic 26" descr="Connections with solid fill">
            <a:extLst>
              <a:ext uri="{FF2B5EF4-FFF2-40B4-BE49-F238E27FC236}">
                <a16:creationId xmlns:a16="http://schemas.microsoft.com/office/drawing/2014/main" id="{F7FD2A5F-6497-2EED-5E0A-B1986AF540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265" y="6158663"/>
            <a:ext cx="475345" cy="475345"/>
          </a:xfrm>
          <a:prstGeom prst="rect">
            <a:avLst/>
          </a:prstGeom>
        </p:spPr>
      </p:pic>
      <p:pic>
        <p:nvPicPr>
          <p:cNvPr id="28" name="Picture 27">
            <a:extLst>
              <a:ext uri="{FF2B5EF4-FFF2-40B4-BE49-F238E27FC236}">
                <a16:creationId xmlns:a16="http://schemas.microsoft.com/office/drawing/2014/main" id="{9B1FD5F3-1AB6-7C2B-F616-B57A56BE684B}"/>
              </a:ext>
            </a:extLst>
          </p:cNvPr>
          <p:cNvPicPr>
            <a:picLocks noChangeAspect="1"/>
          </p:cNvPicPr>
          <p:nvPr/>
        </p:nvPicPr>
        <p:blipFill>
          <a:blip r:embed="rId8"/>
          <a:stretch>
            <a:fillRect/>
          </a:stretch>
        </p:blipFill>
        <p:spPr>
          <a:xfrm>
            <a:off x="8824025" y="562479"/>
            <a:ext cx="1672300" cy="2386111"/>
          </a:xfrm>
          <a:prstGeom prst="rect">
            <a:avLst/>
          </a:prstGeom>
        </p:spPr>
      </p:pic>
      <p:sp>
        <p:nvSpPr>
          <p:cNvPr id="29" name="TextBox 28">
            <a:extLst>
              <a:ext uri="{FF2B5EF4-FFF2-40B4-BE49-F238E27FC236}">
                <a16:creationId xmlns:a16="http://schemas.microsoft.com/office/drawing/2014/main" id="{5C3F1887-4E9E-05A6-B9B7-F746C0978AE7}"/>
              </a:ext>
            </a:extLst>
          </p:cNvPr>
          <p:cNvSpPr txBox="1"/>
          <p:nvPr/>
        </p:nvSpPr>
        <p:spPr>
          <a:xfrm>
            <a:off x="8459259" y="3059668"/>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9"/>
              </a:rPr>
              <a:t>aka.ms/azuresqlbook</a:t>
            </a:r>
            <a:endParaRPr lang="en-US" sz="1800" b="1" dirty="0">
              <a:solidFill>
                <a:schemeClr val="accent1"/>
              </a:solidFill>
              <a:latin typeface="+mn-lt"/>
            </a:endParaRPr>
          </a:p>
        </p:txBody>
      </p:sp>
      <p:pic>
        <p:nvPicPr>
          <p:cNvPr id="32" name="Picture 31" descr="A picture containing text&#10;&#10;Description automatically generated">
            <a:extLst>
              <a:ext uri="{FF2B5EF4-FFF2-40B4-BE49-F238E27FC236}">
                <a16:creationId xmlns:a16="http://schemas.microsoft.com/office/drawing/2014/main" id="{070372E8-F5E1-5E1E-FA78-1999BDE4D597}"/>
              </a:ext>
            </a:extLst>
          </p:cNvPr>
          <p:cNvPicPr>
            <a:picLocks noChangeAspect="1"/>
          </p:cNvPicPr>
          <p:nvPr/>
        </p:nvPicPr>
        <p:blipFill>
          <a:blip r:embed="rId10"/>
          <a:stretch>
            <a:fillRect/>
          </a:stretch>
        </p:blipFill>
        <p:spPr>
          <a:xfrm>
            <a:off x="8824025" y="3672147"/>
            <a:ext cx="1672300" cy="2386111"/>
          </a:xfrm>
          <a:prstGeom prst="rect">
            <a:avLst/>
          </a:prstGeom>
        </p:spPr>
      </p:pic>
      <p:sp>
        <p:nvSpPr>
          <p:cNvPr id="33" name="TextBox 32">
            <a:extLst>
              <a:ext uri="{FF2B5EF4-FFF2-40B4-BE49-F238E27FC236}">
                <a16:creationId xmlns:a16="http://schemas.microsoft.com/office/drawing/2014/main" id="{F9DE69BE-0CBF-3888-02A2-41A7295C3EE3}"/>
              </a:ext>
            </a:extLst>
          </p:cNvPr>
          <p:cNvSpPr txBox="1"/>
          <p:nvPr/>
        </p:nvSpPr>
        <p:spPr>
          <a:xfrm>
            <a:off x="7942206" y="6150070"/>
            <a:ext cx="3435938" cy="373930"/>
          </a:xfrm>
          <a:prstGeom prst="rect">
            <a:avLst/>
          </a:prstGeom>
          <a:noFill/>
        </p:spPr>
        <p:txBody>
          <a:bodyPr wrap="square">
            <a:spAutoFit/>
          </a:bodyPr>
          <a:lstStyle/>
          <a:p>
            <a:pPr marL="0" indent="0">
              <a:buNone/>
            </a:pPr>
            <a:r>
              <a:rPr lang="en-US" sz="1800" b="1" dirty="0">
                <a:solidFill>
                  <a:schemeClr val="accent1"/>
                </a:solidFill>
                <a:latin typeface="+mn-lt"/>
                <a:hlinkClick r:id="rId11"/>
              </a:rPr>
              <a:t>aka.ms/azuresqlfordevelopers</a:t>
            </a:r>
            <a:endParaRPr lang="en-US" sz="1800" b="1" dirty="0">
              <a:solidFill>
                <a:schemeClr val="accent1"/>
              </a:solidFill>
              <a:latin typeface="+mn-lt"/>
            </a:endParaRPr>
          </a:p>
        </p:txBody>
      </p:sp>
      <p:sp>
        <p:nvSpPr>
          <p:cNvPr id="2" name="TextBox 1">
            <a:extLst>
              <a:ext uri="{FF2B5EF4-FFF2-40B4-BE49-F238E27FC236}">
                <a16:creationId xmlns:a16="http://schemas.microsoft.com/office/drawing/2014/main" id="{D01CC37A-4B40-F185-05AE-35F678DA4FBF}"/>
              </a:ext>
            </a:extLst>
          </p:cNvPr>
          <p:cNvSpPr txBox="1"/>
          <p:nvPr/>
        </p:nvSpPr>
        <p:spPr>
          <a:xfrm>
            <a:off x="1144137" y="914889"/>
            <a:ext cx="4117153" cy="523220"/>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mj-lt"/>
                <a:ea typeface="+mn-ea"/>
                <a:cs typeface="Segoe UI" panose="020B0502040204020203" pitchFamily="34" charset="0"/>
              </a:rPr>
              <a:t>Learn more about SQL deadlocks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rPr>
              <a:t>aka.ms/</a:t>
            </a:r>
            <a:r>
              <a:rPr lang="en-US" sz="1400" dirty="0" err="1">
                <a:solidFill>
                  <a:srgbClr val="0078D4"/>
                </a:solidFill>
                <a:latin typeface="Segoe UI"/>
              </a:rPr>
              <a:t>sqldeadlocks</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1137C309-B6DD-3721-C744-45F7B142AE35}"/>
              </a:ext>
              <a:ext uri="{C183D7F6-B498-43B3-948B-1728B52AA6E4}">
                <adec:decorative xmlns:adec="http://schemas.microsoft.com/office/drawing/2017/decorative" val="1"/>
              </a:ext>
            </a:extLst>
          </p:cNvPr>
          <p:cNvSpPr/>
          <p:nvPr/>
        </p:nvSpPr>
        <p:spPr bwMode="auto">
          <a:xfrm>
            <a:off x="495737" y="80613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7" name="Group 183">
            <a:extLst>
              <a:ext uri="{FF2B5EF4-FFF2-40B4-BE49-F238E27FC236}">
                <a16:creationId xmlns:a16="http://schemas.microsoft.com/office/drawing/2014/main" id="{7A1F99A1-16BB-5BF6-AC2B-1AF3823BF2AB}"/>
              </a:ext>
            </a:extLst>
          </p:cNvPr>
          <p:cNvGrpSpPr>
            <a:grpSpLocks noChangeAspect="1"/>
          </p:cNvGrpSpPr>
          <p:nvPr/>
        </p:nvGrpSpPr>
        <p:grpSpPr bwMode="auto">
          <a:xfrm>
            <a:off x="627082" y="924854"/>
            <a:ext cx="398940" cy="398940"/>
            <a:chOff x="2812" y="2781"/>
            <a:chExt cx="312" cy="312"/>
          </a:xfrm>
        </p:grpSpPr>
        <p:sp>
          <p:nvSpPr>
            <p:cNvPr id="8" name="AutoShape 182">
              <a:extLst>
                <a:ext uri="{FF2B5EF4-FFF2-40B4-BE49-F238E27FC236}">
                  <a16:creationId xmlns:a16="http://schemas.microsoft.com/office/drawing/2014/main" id="{9B25A9D5-85D4-4108-4843-B85E57ED4419}"/>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84">
              <a:extLst>
                <a:ext uri="{FF2B5EF4-FFF2-40B4-BE49-F238E27FC236}">
                  <a16:creationId xmlns:a16="http://schemas.microsoft.com/office/drawing/2014/main" id="{87BFD338-C253-B41D-FF48-D8E992FDB235}"/>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85">
              <a:extLst>
                <a:ext uri="{FF2B5EF4-FFF2-40B4-BE49-F238E27FC236}">
                  <a16:creationId xmlns:a16="http://schemas.microsoft.com/office/drawing/2014/main" id="{03641F76-496B-5737-A0DC-9D752F2801F9}"/>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86">
              <a:extLst>
                <a:ext uri="{FF2B5EF4-FFF2-40B4-BE49-F238E27FC236}">
                  <a16:creationId xmlns:a16="http://schemas.microsoft.com/office/drawing/2014/main" id="{13781B1F-3909-67AE-58CA-BE1AFB79A33A}"/>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87">
              <a:extLst>
                <a:ext uri="{FF2B5EF4-FFF2-40B4-BE49-F238E27FC236}">
                  <a16:creationId xmlns:a16="http://schemas.microsoft.com/office/drawing/2014/main" id="{5A2092F4-07CD-C4D8-EC7D-D1411F707F22}"/>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88">
              <a:extLst>
                <a:ext uri="{FF2B5EF4-FFF2-40B4-BE49-F238E27FC236}">
                  <a16:creationId xmlns:a16="http://schemas.microsoft.com/office/drawing/2014/main" id="{461666D5-9D61-BE10-3EF0-6FB86F7C740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189">
              <a:extLst>
                <a:ext uri="{FF2B5EF4-FFF2-40B4-BE49-F238E27FC236}">
                  <a16:creationId xmlns:a16="http://schemas.microsoft.com/office/drawing/2014/main" id="{E9B7ED56-EC04-AB79-8A60-642316FFAF12}"/>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0">
              <a:extLst>
                <a:ext uri="{FF2B5EF4-FFF2-40B4-BE49-F238E27FC236}">
                  <a16:creationId xmlns:a16="http://schemas.microsoft.com/office/drawing/2014/main" id="{CA7F6834-E946-222B-E2CC-2A55D5DB526E}"/>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91">
              <a:extLst>
                <a:ext uri="{FF2B5EF4-FFF2-40B4-BE49-F238E27FC236}">
                  <a16:creationId xmlns:a16="http://schemas.microsoft.com/office/drawing/2014/main" id="{B19CA22D-87CC-A867-226E-20E1159B9DC3}"/>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92">
              <a:extLst>
                <a:ext uri="{FF2B5EF4-FFF2-40B4-BE49-F238E27FC236}">
                  <a16:creationId xmlns:a16="http://schemas.microsoft.com/office/drawing/2014/main" id="{C76152ED-A231-062E-080E-CABDDB667DC8}"/>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93">
              <a:extLst>
                <a:ext uri="{FF2B5EF4-FFF2-40B4-BE49-F238E27FC236}">
                  <a16:creationId xmlns:a16="http://schemas.microsoft.com/office/drawing/2014/main" id="{341C506E-210F-0E6A-2A73-9CFD39763977}"/>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194">
              <a:extLst>
                <a:ext uri="{FF2B5EF4-FFF2-40B4-BE49-F238E27FC236}">
                  <a16:creationId xmlns:a16="http://schemas.microsoft.com/office/drawing/2014/main" id="{F0149848-A55D-8542-6172-F820C255FE8D}"/>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Rectangle 195">
              <a:extLst>
                <a:ext uri="{FF2B5EF4-FFF2-40B4-BE49-F238E27FC236}">
                  <a16:creationId xmlns:a16="http://schemas.microsoft.com/office/drawing/2014/main" id="{920B1015-2A6B-655F-DF4E-E8C58A2887C1}"/>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200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83D990-C7BC-CD8A-F4D9-E9DAA2B56B31}"/>
              </a:ext>
            </a:extLst>
          </p:cNvPr>
          <p:cNvSpPr/>
          <p:nvPr/>
        </p:nvSpPr>
        <p:spPr bwMode="auto">
          <a:xfrm>
            <a:off x="7267037"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40ED967-A3D0-226E-FEE4-648846D0C596}"/>
              </a:ext>
            </a:extLst>
          </p:cNvPr>
          <p:cNvSpPr/>
          <p:nvPr/>
        </p:nvSpPr>
        <p:spPr bwMode="auto">
          <a:xfrm>
            <a:off x="928468" y="1463040"/>
            <a:ext cx="3794308" cy="4149969"/>
          </a:xfrm>
          <a:prstGeom prst="rect">
            <a:avLst/>
          </a:prstGeom>
          <a:solidFill>
            <a:schemeClr val="bg1">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3CF54D1-8B56-6437-7D2F-CFC56BA9C63D}"/>
              </a:ext>
            </a:extLst>
          </p:cNvPr>
          <p:cNvSpPr>
            <a:spLocks noGrp="1"/>
          </p:cNvSpPr>
          <p:nvPr>
            <p:ph type="title"/>
          </p:nvPr>
        </p:nvSpPr>
        <p:spPr>
          <a:xfrm>
            <a:off x="588263" y="457200"/>
            <a:ext cx="11018520" cy="553998"/>
          </a:xfrm>
        </p:spPr>
        <p:txBody>
          <a:bodyPr wrap="square" anchor="t">
            <a:normAutofit/>
          </a:bodyPr>
          <a:lstStyle/>
          <a:p>
            <a:r>
              <a:rPr lang="en-US" dirty="0"/>
              <a:t>Performance is “slow” = Running vs Waiting</a:t>
            </a:r>
          </a:p>
        </p:txBody>
      </p:sp>
      <p:pic>
        <p:nvPicPr>
          <p:cNvPr id="4" name="Graphic 3" descr="Run with solid fill">
            <a:extLst>
              <a:ext uri="{FF2B5EF4-FFF2-40B4-BE49-F238E27FC236}">
                <a16:creationId xmlns:a16="http://schemas.microsoft.com/office/drawing/2014/main" id="{BA99BCBB-C52D-B63D-3F3D-A0A7B5E4A01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24550" y="1764597"/>
            <a:ext cx="2541013" cy="2541013"/>
          </a:xfrm>
          <a:prstGeom prst="rect">
            <a:avLst/>
          </a:prstGeom>
        </p:spPr>
      </p:pic>
      <p:pic>
        <p:nvPicPr>
          <p:cNvPr id="6" name="Graphic 5" descr="Stopwatch with solid fill">
            <a:extLst>
              <a:ext uri="{FF2B5EF4-FFF2-40B4-BE49-F238E27FC236}">
                <a16:creationId xmlns:a16="http://schemas.microsoft.com/office/drawing/2014/main" id="{40463866-6E16-756A-2C1A-307C3DA81D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93684" y="1570068"/>
            <a:ext cx="2541013" cy="2541013"/>
          </a:xfrm>
          <a:prstGeom prst="rect">
            <a:avLst/>
          </a:prstGeom>
        </p:spPr>
      </p:pic>
      <p:sp>
        <p:nvSpPr>
          <p:cNvPr id="7" name="TextBox 6">
            <a:extLst>
              <a:ext uri="{FF2B5EF4-FFF2-40B4-BE49-F238E27FC236}">
                <a16:creationId xmlns:a16="http://schemas.microsoft.com/office/drawing/2014/main" id="{B086AF14-40A0-F860-8CFB-EACDB5F71E39}"/>
              </a:ext>
            </a:extLst>
          </p:cNvPr>
          <p:cNvSpPr txBox="1"/>
          <p:nvPr/>
        </p:nvSpPr>
        <p:spPr>
          <a:xfrm>
            <a:off x="1524550" y="4701027"/>
            <a:ext cx="2465419" cy="677108"/>
          </a:xfrm>
          <a:prstGeom prst="rect">
            <a:avLst/>
          </a:prstGeom>
          <a:noFill/>
        </p:spPr>
        <p:txBody>
          <a:bodyPr wrap="none" lIns="0" tIns="0" rIns="0" bIns="0" rtlCol="0">
            <a:spAutoFit/>
          </a:bodyPr>
          <a:lstStyle/>
          <a:p>
            <a:pPr algn="l"/>
            <a:r>
              <a:rPr lang="en-US" sz="4400" dirty="0">
                <a:latin typeface="+mj-lt"/>
              </a:rPr>
              <a:t>High CPU</a:t>
            </a:r>
          </a:p>
        </p:txBody>
      </p:sp>
      <p:sp>
        <p:nvSpPr>
          <p:cNvPr id="8" name="TextBox 7">
            <a:extLst>
              <a:ext uri="{FF2B5EF4-FFF2-40B4-BE49-F238E27FC236}">
                <a16:creationId xmlns:a16="http://schemas.microsoft.com/office/drawing/2014/main" id="{70725BFA-CEA4-AD60-64AD-C5C2280213C7}"/>
              </a:ext>
            </a:extLst>
          </p:cNvPr>
          <p:cNvSpPr txBox="1"/>
          <p:nvPr/>
        </p:nvSpPr>
        <p:spPr>
          <a:xfrm>
            <a:off x="8214410" y="4027233"/>
            <a:ext cx="1899559" cy="1354217"/>
          </a:xfrm>
          <a:prstGeom prst="rect">
            <a:avLst/>
          </a:prstGeom>
          <a:noFill/>
        </p:spPr>
        <p:txBody>
          <a:bodyPr wrap="none" lIns="0" tIns="0" rIns="0" bIns="0" rtlCol="0">
            <a:spAutoFit/>
          </a:bodyPr>
          <a:lstStyle/>
          <a:p>
            <a:pPr algn="l"/>
            <a:r>
              <a:rPr lang="en-US" sz="4400" dirty="0">
                <a:latin typeface="+mj-lt"/>
              </a:rPr>
              <a:t>Low or </a:t>
            </a:r>
          </a:p>
          <a:p>
            <a:pPr algn="l"/>
            <a:r>
              <a:rPr lang="en-US" sz="4400" dirty="0">
                <a:latin typeface="+mj-lt"/>
              </a:rPr>
              <a:t>no CPU</a:t>
            </a:r>
          </a:p>
        </p:txBody>
      </p:sp>
      <p:sp>
        <p:nvSpPr>
          <p:cNvPr id="9" name="TextBox 8">
            <a:extLst>
              <a:ext uri="{FF2B5EF4-FFF2-40B4-BE49-F238E27FC236}">
                <a16:creationId xmlns:a16="http://schemas.microsoft.com/office/drawing/2014/main" id="{558D032D-CA35-246E-92A1-C758AB85465E}"/>
              </a:ext>
            </a:extLst>
          </p:cNvPr>
          <p:cNvSpPr txBox="1"/>
          <p:nvPr/>
        </p:nvSpPr>
        <p:spPr>
          <a:xfrm>
            <a:off x="1280451" y="6088177"/>
            <a:ext cx="9631098" cy="369332"/>
          </a:xfrm>
          <a:prstGeom prst="rect">
            <a:avLst/>
          </a:prstGeom>
          <a:noFill/>
        </p:spPr>
        <p:txBody>
          <a:bodyPr wrap="none" lIns="0" tIns="0" rIns="0" bIns="0" rtlCol="0">
            <a:spAutoFit/>
          </a:bodyPr>
          <a:lstStyle/>
          <a:p>
            <a:pPr algn="l"/>
            <a:r>
              <a:rPr lang="en-US" sz="2400" dirty="0">
                <a:solidFill>
                  <a:schemeClr val="accent1"/>
                </a:solidFill>
                <a:latin typeface="+mj-lt"/>
              </a:rPr>
              <a:t>What queries are the top resource consuming queries or are waiting?</a:t>
            </a:r>
          </a:p>
        </p:txBody>
      </p:sp>
    </p:spTree>
    <p:extLst>
      <p:ext uri="{BB962C8B-B14F-4D97-AF65-F5344CB8AC3E}">
        <p14:creationId xmlns:p14="http://schemas.microsoft.com/office/powerpoint/2010/main" val="2632096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2"/>
                                        </p:tgtEl>
                                        <p:attrNameLst>
                                          <p:attrName>style.color</p:attrName>
                                        </p:attrNameLst>
                                      </p:cBhvr>
                                      <p:to>
                                        <a:srgbClr val="737373"/>
                                      </p:to>
                                    </p:animClr>
                                    <p:animClr clrSpc="rgb" dir="cw">
                                      <p:cBhvr>
                                        <p:cTn id="7" dur="500" fill="hold"/>
                                        <p:tgtEl>
                                          <p:spTgt spid="12"/>
                                        </p:tgtEl>
                                        <p:attrNameLst>
                                          <p:attrName>fillcolor</p:attrName>
                                        </p:attrNameLst>
                                      </p:cBhvr>
                                      <p:to>
                                        <a:srgbClr val="737373"/>
                                      </p:to>
                                    </p:animClr>
                                    <p:set>
                                      <p:cBhvr>
                                        <p:cTn id="8" dur="500" fill="hold"/>
                                        <p:tgtEl>
                                          <p:spTgt spid="12"/>
                                        </p:tgtEl>
                                        <p:attrNameLst>
                                          <p:attrName>fill.type</p:attrName>
                                        </p:attrNameLst>
                                      </p:cBhvr>
                                      <p:to>
                                        <p:strVal val="solid"/>
                                      </p:to>
                                    </p:set>
                                    <p:set>
                                      <p:cBhvr>
                                        <p:cTn id="9"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FF32D-5589-5FAD-17D0-101F352E9570}"/>
              </a:ext>
            </a:extLst>
          </p:cNvPr>
          <p:cNvSpPr>
            <a:spLocks noGrp="1"/>
          </p:cNvSpPr>
          <p:nvPr>
            <p:ph type="title"/>
          </p:nvPr>
        </p:nvSpPr>
        <p:spPr>
          <a:xfrm>
            <a:off x="588263" y="457200"/>
            <a:ext cx="11018520" cy="553998"/>
          </a:xfrm>
        </p:spPr>
        <p:txBody>
          <a:bodyPr wrap="square" anchor="t">
            <a:normAutofit/>
          </a:bodyPr>
          <a:lstStyle/>
          <a:p>
            <a:r>
              <a:rPr lang="en-US" dirty="0"/>
              <a:t>Running vs Waiting Scenarios</a:t>
            </a:r>
          </a:p>
        </p:txBody>
      </p:sp>
      <p:sp>
        <p:nvSpPr>
          <p:cNvPr id="3" name="Text Placeholder 2">
            <a:extLst>
              <a:ext uri="{FF2B5EF4-FFF2-40B4-BE49-F238E27FC236}">
                <a16:creationId xmlns:a16="http://schemas.microsoft.com/office/drawing/2014/main" id="{1DEBF7DD-CDC9-3102-CCD4-D1F5CDD0D332}"/>
              </a:ext>
            </a:extLst>
          </p:cNvPr>
          <p:cNvSpPr>
            <a:spLocks noGrp="1"/>
          </p:cNvSpPr>
          <p:nvPr>
            <p:ph type="body" sz="quarter" idx="16"/>
          </p:nvPr>
        </p:nvSpPr>
        <p:spPr>
          <a:xfrm>
            <a:off x="584200" y="1254992"/>
            <a:ext cx="5219700" cy="430887"/>
          </a:xfrm>
        </p:spPr>
        <p:txBody>
          <a:bodyPr wrap="square" anchor="t">
            <a:normAutofit/>
          </a:bodyPr>
          <a:lstStyle/>
          <a:p>
            <a:pPr algn="ctr">
              <a:spcAft>
                <a:spcPts val="600"/>
              </a:spcAft>
            </a:pPr>
            <a:r>
              <a:rPr lang="en-US" dirty="0">
                <a:solidFill>
                  <a:schemeClr val="accent1"/>
                </a:solidFill>
              </a:rPr>
              <a:t>High CPU</a:t>
            </a:r>
          </a:p>
        </p:txBody>
      </p:sp>
      <p:sp>
        <p:nvSpPr>
          <p:cNvPr id="5" name="Text Placeholder 4">
            <a:extLst>
              <a:ext uri="{FF2B5EF4-FFF2-40B4-BE49-F238E27FC236}">
                <a16:creationId xmlns:a16="http://schemas.microsoft.com/office/drawing/2014/main" id="{0DEC8D3E-9D2B-A016-E187-B11A3E342B1C}"/>
              </a:ext>
            </a:extLst>
          </p:cNvPr>
          <p:cNvSpPr>
            <a:spLocks noGrp="1"/>
          </p:cNvSpPr>
          <p:nvPr>
            <p:ph type="body" sz="quarter" idx="17"/>
          </p:nvPr>
        </p:nvSpPr>
        <p:spPr>
          <a:xfrm>
            <a:off x="6388102" y="1268478"/>
            <a:ext cx="5219700" cy="430887"/>
          </a:xfrm>
        </p:spPr>
        <p:txBody>
          <a:bodyPr wrap="square" anchor="t">
            <a:normAutofit/>
          </a:bodyPr>
          <a:lstStyle/>
          <a:p>
            <a:pPr algn="ctr">
              <a:spcAft>
                <a:spcPts val="600"/>
              </a:spcAft>
            </a:pPr>
            <a:r>
              <a:rPr lang="en-US" dirty="0">
                <a:solidFill>
                  <a:schemeClr val="accent1"/>
                </a:solidFill>
              </a:rPr>
              <a:t>Waiting</a:t>
            </a:r>
          </a:p>
        </p:txBody>
      </p:sp>
      <p:grpSp>
        <p:nvGrpSpPr>
          <p:cNvPr id="137" name="Group 136">
            <a:extLst>
              <a:ext uri="{FF2B5EF4-FFF2-40B4-BE49-F238E27FC236}">
                <a16:creationId xmlns:a16="http://schemas.microsoft.com/office/drawing/2014/main" id="{80EC4655-767A-AAEA-42B9-DE53F075E0B0}"/>
              </a:ext>
            </a:extLst>
          </p:cNvPr>
          <p:cNvGrpSpPr/>
          <p:nvPr/>
        </p:nvGrpSpPr>
        <p:grpSpPr>
          <a:xfrm>
            <a:off x="695667" y="3708820"/>
            <a:ext cx="5108233" cy="1210628"/>
            <a:chOff x="695667" y="3708820"/>
            <a:chExt cx="5108233" cy="1210628"/>
          </a:xfrm>
        </p:grpSpPr>
        <p:sp>
          <p:nvSpPr>
            <p:cNvPr id="25" name="Rectangle: Rounded Corners 24">
              <a:extLst>
                <a:ext uri="{FF2B5EF4-FFF2-40B4-BE49-F238E27FC236}">
                  <a16:creationId xmlns:a16="http://schemas.microsoft.com/office/drawing/2014/main" id="{DA64FC72-6C54-7433-66BE-5F327019D2CD}"/>
                </a:ext>
              </a:extLst>
            </p:cNvPr>
            <p:cNvSpPr/>
            <p:nvPr/>
          </p:nvSpPr>
          <p:spPr bwMode="auto">
            <a:xfrm>
              <a:off x="695667" y="3708820"/>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A2CD5111-4F63-CBBF-1DBE-68F87F59A68B}"/>
                </a:ext>
              </a:extLst>
            </p:cNvPr>
            <p:cNvSpPr txBox="1"/>
            <p:nvPr/>
          </p:nvSpPr>
          <p:spPr>
            <a:xfrm>
              <a:off x="2283172" y="4129468"/>
              <a:ext cx="2823915" cy="369332"/>
            </a:xfrm>
            <a:prstGeom prst="rect">
              <a:avLst/>
            </a:prstGeom>
            <a:noFill/>
          </p:spPr>
          <p:txBody>
            <a:bodyPr wrap="none" lIns="0" tIns="0" rIns="0" bIns="0" rtlCol="0">
              <a:spAutoFit/>
            </a:bodyPr>
            <a:lstStyle/>
            <a:p>
              <a:pPr algn="l"/>
              <a:r>
                <a:rPr lang="en-US" sz="2400" dirty="0">
                  <a:latin typeface="+mj-lt"/>
                </a:rPr>
                <a:t>Anti-pattern queries</a:t>
              </a:r>
            </a:p>
          </p:txBody>
        </p:sp>
        <p:grpSp>
          <p:nvGrpSpPr>
            <p:cNvPr id="48" name="Group 47">
              <a:extLst>
                <a:ext uri="{FF2B5EF4-FFF2-40B4-BE49-F238E27FC236}">
                  <a16:creationId xmlns:a16="http://schemas.microsoft.com/office/drawing/2014/main" id="{6639A72C-6853-E372-37C6-761C2C55F701}"/>
                </a:ext>
              </a:extLst>
            </p:cNvPr>
            <p:cNvGrpSpPr>
              <a:grpSpLocks noChangeAspect="1"/>
            </p:cNvGrpSpPr>
            <p:nvPr/>
          </p:nvGrpSpPr>
          <p:grpSpPr>
            <a:xfrm>
              <a:off x="1019823" y="3973694"/>
              <a:ext cx="762626" cy="571970"/>
              <a:chOff x="11134725" y="2487613"/>
              <a:chExt cx="495300" cy="371475"/>
            </a:xfrm>
          </p:grpSpPr>
          <p:sp>
            <p:nvSpPr>
              <p:cNvPr id="49" name="Rectangle 225">
                <a:extLst>
                  <a:ext uri="{FF2B5EF4-FFF2-40B4-BE49-F238E27FC236}">
                    <a16:creationId xmlns:a16="http://schemas.microsoft.com/office/drawing/2014/main" id="{D6A3CFC4-9580-2016-C3EA-D1B08117F962}"/>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Rectangle 226">
                <a:extLst>
                  <a:ext uri="{FF2B5EF4-FFF2-40B4-BE49-F238E27FC236}">
                    <a16:creationId xmlns:a16="http://schemas.microsoft.com/office/drawing/2014/main" id="{A5DE6EC2-64B3-233B-BC60-F2A7E5F2EA24}"/>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Oval 227">
                <a:extLst>
                  <a:ext uri="{FF2B5EF4-FFF2-40B4-BE49-F238E27FC236}">
                    <a16:creationId xmlns:a16="http://schemas.microsoft.com/office/drawing/2014/main" id="{3E32C51B-F6F3-E170-A489-7177B9B4D39E}"/>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Oval 228">
                <a:extLst>
                  <a:ext uri="{FF2B5EF4-FFF2-40B4-BE49-F238E27FC236}">
                    <a16:creationId xmlns:a16="http://schemas.microsoft.com/office/drawing/2014/main" id="{5F18C01C-72FD-A96E-E863-0CCA8D0E9F4F}"/>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Oval 229">
                <a:extLst>
                  <a:ext uri="{FF2B5EF4-FFF2-40B4-BE49-F238E27FC236}">
                    <a16:creationId xmlns:a16="http://schemas.microsoft.com/office/drawing/2014/main" id="{56CCDDB5-F116-B1E5-5B27-F29ACAAE55EA}"/>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4" name="Rectangle 230">
                <a:extLst>
                  <a:ext uri="{FF2B5EF4-FFF2-40B4-BE49-F238E27FC236}">
                    <a16:creationId xmlns:a16="http://schemas.microsoft.com/office/drawing/2014/main" id="{35EF8A4F-D8B1-C595-A947-66EE2508C9F1}"/>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5" name="Rectangle 231">
                <a:extLst>
                  <a:ext uri="{FF2B5EF4-FFF2-40B4-BE49-F238E27FC236}">
                    <a16:creationId xmlns:a16="http://schemas.microsoft.com/office/drawing/2014/main" id="{8495ADC0-CEF4-406A-05C3-8808205D9196}"/>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6" name="Rectangle 232">
                <a:extLst>
                  <a:ext uri="{FF2B5EF4-FFF2-40B4-BE49-F238E27FC236}">
                    <a16:creationId xmlns:a16="http://schemas.microsoft.com/office/drawing/2014/main" id="{FA31C35E-57FF-FCBA-6918-4ABC9271C288}"/>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7" name="Rectangle 233">
                <a:extLst>
                  <a:ext uri="{FF2B5EF4-FFF2-40B4-BE49-F238E27FC236}">
                    <a16:creationId xmlns:a16="http://schemas.microsoft.com/office/drawing/2014/main" id="{001CF0DC-4E6C-F745-41E4-3E897E730AEA}"/>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8" name="Rectangle 234">
                <a:extLst>
                  <a:ext uri="{FF2B5EF4-FFF2-40B4-BE49-F238E27FC236}">
                    <a16:creationId xmlns:a16="http://schemas.microsoft.com/office/drawing/2014/main" id="{924B973C-4E26-EFA2-D25C-F8C3AF1451A2}"/>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9" name="Rectangle 235">
                <a:extLst>
                  <a:ext uri="{FF2B5EF4-FFF2-40B4-BE49-F238E27FC236}">
                    <a16:creationId xmlns:a16="http://schemas.microsoft.com/office/drawing/2014/main" id="{61088CAF-AD94-CF78-1AFC-6D109893AD77}"/>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sp>
        <p:nvSpPr>
          <p:cNvPr id="60" name="Rectangle: Rounded Corners 59">
            <a:extLst>
              <a:ext uri="{FF2B5EF4-FFF2-40B4-BE49-F238E27FC236}">
                <a16:creationId xmlns:a16="http://schemas.microsoft.com/office/drawing/2014/main" id="{9778271A-C561-FB49-9D1E-EA78EC03E478}"/>
              </a:ext>
            </a:extLst>
          </p:cNvPr>
          <p:cNvSpPr/>
          <p:nvPr/>
        </p:nvSpPr>
        <p:spPr bwMode="auto">
          <a:xfrm>
            <a:off x="695667" y="531443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1" name="TextBox 60">
            <a:extLst>
              <a:ext uri="{FF2B5EF4-FFF2-40B4-BE49-F238E27FC236}">
                <a16:creationId xmlns:a16="http://schemas.microsoft.com/office/drawing/2014/main" id="{635BFF9D-D9EC-F9D7-33F0-00BCE52F640D}"/>
              </a:ext>
            </a:extLst>
          </p:cNvPr>
          <p:cNvSpPr txBox="1"/>
          <p:nvPr/>
        </p:nvSpPr>
        <p:spPr>
          <a:xfrm>
            <a:off x="2283172" y="5735086"/>
            <a:ext cx="2395592" cy="369332"/>
          </a:xfrm>
          <a:prstGeom prst="rect">
            <a:avLst/>
          </a:prstGeom>
          <a:noFill/>
        </p:spPr>
        <p:txBody>
          <a:bodyPr wrap="none" lIns="0" tIns="0" rIns="0" bIns="0" rtlCol="0">
            <a:spAutoFit/>
          </a:bodyPr>
          <a:lstStyle/>
          <a:p>
            <a:pPr algn="l"/>
            <a:r>
              <a:rPr lang="en-US" sz="2400" dirty="0">
                <a:latin typeface="+mj-lt"/>
              </a:rPr>
              <a:t>Lack of resources</a:t>
            </a:r>
          </a:p>
        </p:txBody>
      </p:sp>
      <p:grpSp>
        <p:nvGrpSpPr>
          <p:cNvPr id="74" name="Group 135">
            <a:extLst>
              <a:ext uri="{FF2B5EF4-FFF2-40B4-BE49-F238E27FC236}">
                <a16:creationId xmlns:a16="http://schemas.microsoft.com/office/drawing/2014/main" id="{861D8E6F-696F-2126-2DAA-113AD6857D8C}"/>
              </a:ext>
            </a:extLst>
          </p:cNvPr>
          <p:cNvGrpSpPr>
            <a:grpSpLocks noChangeAspect="1"/>
          </p:cNvGrpSpPr>
          <p:nvPr/>
        </p:nvGrpSpPr>
        <p:grpSpPr bwMode="auto">
          <a:xfrm>
            <a:off x="1094082" y="5672473"/>
            <a:ext cx="595759" cy="494557"/>
            <a:chOff x="2204" y="1026"/>
            <a:chExt cx="312" cy="259"/>
          </a:xfrm>
        </p:grpSpPr>
        <p:sp>
          <p:nvSpPr>
            <p:cNvPr id="75" name="Freeform 136">
              <a:extLst>
                <a:ext uri="{FF2B5EF4-FFF2-40B4-BE49-F238E27FC236}">
                  <a16:creationId xmlns:a16="http://schemas.microsoft.com/office/drawing/2014/main" id="{05670202-42B6-A1DE-2A0E-A77EFC547649}"/>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6" name="Freeform 137">
              <a:extLst>
                <a:ext uri="{FF2B5EF4-FFF2-40B4-BE49-F238E27FC236}">
                  <a16:creationId xmlns:a16="http://schemas.microsoft.com/office/drawing/2014/main" id="{23A3AD87-A74C-46BA-281C-A5AF88E4C01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138">
              <a:extLst>
                <a:ext uri="{FF2B5EF4-FFF2-40B4-BE49-F238E27FC236}">
                  <a16:creationId xmlns:a16="http://schemas.microsoft.com/office/drawing/2014/main" id="{62D17920-88A7-BCAE-CB00-CC6F3AFD44C5}"/>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8" name="Freeform 139">
              <a:extLst>
                <a:ext uri="{FF2B5EF4-FFF2-40B4-BE49-F238E27FC236}">
                  <a16:creationId xmlns:a16="http://schemas.microsoft.com/office/drawing/2014/main" id="{1A9EC1A9-BC7C-4011-33E5-22A28B78F9E8}"/>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9" name="Freeform 140">
              <a:extLst>
                <a:ext uri="{FF2B5EF4-FFF2-40B4-BE49-F238E27FC236}">
                  <a16:creationId xmlns:a16="http://schemas.microsoft.com/office/drawing/2014/main" id="{7A013B9B-F67C-0A97-A01B-B64DF8124F03}"/>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0" name="Freeform 141">
              <a:extLst>
                <a:ext uri="{FF2B5EF4-FFF2-40B4-BE49-F238E27FC236}">
                  <a16:creationId xmlns:a16="http://schemas.microsoft.com/office/drawing/2014/main" id="{1E737A65-A100-30DA-43CC-E3F0CEC70B17}"/>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1" name="Oval 142">
              <a:extLst>
                <a:ext uri="{FF2B5EF4-FFF2-40B4-BE49-F238E27FC236}">
                  <a16:creationId xmlns:a16="http://schemas.microsoft.com/office/drawing/2014/main" id="{A79229FF-FC5D-3D42-B05D-F87AD619DB5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2" name="Freeform 143">
              <a:extLst>
                <a:ext uri="{FF2B5EF4-FFF2-40B4-BE49-F238E27FC236}">
                  <a16:creationId xmlns:a16="http://schemas.microsoft.com/office/drawing/2014/main" id="{3EB5D89F-C890-8738-201A-8F9E08BEE2F3}"/>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3" name="Rectangle: Rounded Corners 12">
            <a:extLst>
              <a:ext uri="{FF2B5EF4-FFF2-40B4-BE49-F238E27FC236}">
                <a16:creationId xmlns:a16="http://schemas.microsoft.com/office/drawing/2014/main" id="{92C90DC1-1EFB-439B-6833-E8677BA8BCF6}"/>
              </a:ext>
            </a:extLst>
          </p:cNvPr>
          <p:cNvSpPr/>
          <p:nvPr/>
        </p:nvSpPr>
        <p:spPr bwMode="auto">
          <a:xfrm>
            <a:off x="689317" y="2081213"/>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TextBox 13">
            <a:extLst>
              <a:ext uri="{FF2B5EF4-FFF2-40B4-BE49-F238E27FC236}">
                <a16:creationId xmlns:a16="http://schemas.microsoft.com/office/drawing/2014/main" id="{832DE6C5-3958-2EAC-AD21-1D438A7ABFD7}"/>
              </a:ext>
            </a:extLst>
          </p:cNvPr>
          <p:cNvSpPr txBox="1"/>
          <p:nvPr/>
        </p:nvSpPr>
        <p:spPr>
          <a:xfrm>
            <a:off x="2276822" y="2501861"/>
            <a:ext cx="1933222" cy="369332"/>
          </a:xfrm>
          <a:prstGeom prst="rect">
            <a:avLst/>
          </a:prstGeom>
          <a:noFill/>
        </p:spPr>
        <p:txBody>
          <a:bodyPr wrap="none" lIns="0" tIns="0" rIns="0" bIns="0" rtlCol="0">
            <a:spAutoFit/>
          </a:bodyPr>
          <a:lstStyle/>
          <a:p>
            <a:pPr algn="l"/>
            <a:r>
              <a:rPr lang="en-US" sz="2400" dirty="0">
                <a:latin typeface="+mj-lt"/>
              </a:rPr>
              <a:t>Missing Index</a:t>
            </a:r>
          </a:p>
        </p:txBody>
      </p:sp>
      <p:sp>
        <p:nvSpPr>
          <p:cNvPr id="86" name="Freeform 182">
            <a:extLst>
              <a:ext uri="{FF2B5EF4-FFF2-40B4-BE49-F238E27FC236}">
                <a16:creationId xmlns:a16="http://schemas.microsoft.com/office/drawing/2014/main" id="{433EBC04-6948-2892-4E24-EC565D3B14C3}"/>
              </a:ext>
            </a:extLst>
          </p:cNvPr>
          <p:cNvSpPr/>
          <p:nvPr/>
        </p:nvSpPr>
        <p:spPr bwMode="auto">
          <a:xfrm>
            <a:off x="1127053" y="2304332"/>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Question Mark with solid fill">
            <a:extLst>
              <a:ext uri="{FF2B5EF4-FFF2-40B4-BE49-F238E27FC236}">
                <a16:creationId xmlns:a16="http://schemas.microsoft.com/office/drawing/2014/main" id="{BEB46BA9-F603-14EE-BE13-33B8F47744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6974" y="2501861"/>
            <a:ext cx="426769" cy="426769"/>
          </a:xfrm>
          <a:prstGeom prst="rect">
            <a:avLst/>
          </a:prstGeom>
        </p:spPr>
      </p:pic>
      <p:sp>
        <p:nvSpPr>
          <p:cNvPr id="99" name="Rectangle: Rounded Corners 98">
            <a:extLst>
              <a:ext uri="{FF2B5EF4-FFF2-40B4-BE49-F238E27FC236}">
                <a16:creationId xmlns:a16="http://schemas.microsoft.com/office/drawing/2014/main" id="{2E7E3465-CA6F-A5F7-56E3-4D33FDC9C8F2}"/>
              </a:ext>
            </a:extLst>
          </p:cNvPr>
          <p:cNvSpPr/>
          <p:nvPr/>
        </p:nvSpPr>
        <p:spPr bwMode="auto">
          <a:xfrm>
            <a:off x="6492084" y="2092511"/>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0" name="TextBox 99">
            <a:extLst>
              <a:ext uri="{FF2B5EF4-FFF2-40B4-BE49-F238E27FC236}">
                <a16:creationId xmlns:a16="http://schemas.microsoft.com/office/drawing/2014/main" id="{E247F84B-8939-7194-E2D4-D78ACE060DE3}"/>
              </a:ext>
            </a:extLst>
          </p:cNvPr>
          <p:cNvSpPr txBox="1"/>
          <p:nvPr/>
        </p:nvSpPr>
        <p:spPr>
          <a:xfrm>
            <a:off x="8085939" y="2513159"/>
            <a:ext cx="1202252" cy="369332"/>
          </a:xfrm>
          <a:prstGeom prst="rect">
            <a:avLst/>
          </a:prstGeom>
          <a:noFill/>
        </p:spPr>
        <p:txBody>
          <a:bodyPr wrap="none" lIns="0" tIns="0" rIns="0" bIns="0" rtlCol="0">
            <a:spAutoFit/>
          </a:bodyPr>
          <a:lstStyle/>
          <a:p>
            <a:pPr algn="l"/>
            <a:r>
              <a:rPr lang="en-US" sz="2400" dirty="0">
                <a:latin typeface="+mj-lt"/>
              </a:rPr>
              <a:t>Blocking</a:t>
            </a:r>
          </a:p>
        </p:txBody>
      </p:sp>
      <p:pic>
        <p:nvPicPr>
          <p:cNvPr id="129" name="Graphic 128" descr="No sign with solid fill">
            <a:extLst>
              <a:ext uri="{FF2B5EF4-FFF2-40B4-BE49-F238E27FC236}">
                <a16:creationId xmlns:a16="http://schemas.microsoft.com/office/drawing/2014/main" id="{9CE3F95A-1B7E-C5DB-CFFB-BDDEE0CB6F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56623" y="2213978"/>
            <a:ext cx="914400" cy="914400"/>
          </a:xfrm>
          <a:prstGeom prst="rect">
            <a:avLst/>
          </a:prstGeom>
        </p:spPr>
      </p:pic>
      <p:sp>
        <p:nvSpPr>
          <p:cNvPr id="101" name="Rectangle: Rounded Corners 100">
            <a:extLst>
              <a:ext uri="{FF2B5EF4-FFF2-40B4-BE49-F238E27FC236}">
                <a16:creationId xmlns:a16="http://schemas.microsoft.com/office/drawing/2014/main" id="{C637956E-7589-DD00-E045-B62E7097CE7C}"/>
              </a:ext>
            </a:extLst>
          </p:cNvPr>
          <p:cNvSpPr/>
          <p:nvPr/>
        </p:nvSpPr>
        <p:spPr bwMode="auto">
          <a:xfrm>
            <a:off x="6498434" y="3720118"/>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2" name="TextBox 101">
            <a:extLst>
              <a:ext uri="{FF2B5EF4-FFF2-40B4-BE49-F238E27FC236}">
                <a16:creationId xmlns:a16="http://schemas.microsoft.com/office/drawing/2014/main" id="{A8CC691C-823C-A0CA-C31C-BA323F56AD2A}"/>
              </a:ext>
            </a:extLst>
          </p:cNvPr>
          <p:cNvSpPr txBox="1"/>
          <p:nvPr/>
        </p:nvSpPr>
        <p:spPr>
          <a:xfrm>
            <a:off x="8085939" y="4140766"/>
            <a:ext cx="1434688" cy="369332"/>
          </a:xfrm>
          <a:prstGeom prst="rect">
            <a:avLst/>
          </a:prstGeom>
          <a:noFill/>
        </p:spPr>
        <p:txBody>
          <a:bodyPr wrap="none" lIns="0" tIns="0" rIns="0" bIns="0" rtlCol="0">
            <a:spAutoFit/>
          </a:bodyPr>
          <a:lstStyle/>
          <a:p>
            <a:pPr algn="l"/>
            <a:r>
              <a:rPr lang="en-US" sz="2400" dirty="0">
                <a:latin typeface="+mj-lt"/>
              </a:rPr>
              <a:t>Deadlocks</a:t>
            </a:r>
          </a:p>
        </p:txBody>
      </p:sp>
      <p:pic>
        <p:nvPicPr>
          <p:cNvPr id="131" name="Graphic 130" descr="Lock with solid fill">
            <a:extLst>
              <a:ext uri="{FF2B5EF4-FFF2-40B4-BE49-F238E27FC236}">
                <a16:creationId xmlns:a16="http://schemas.microsoft.com/office/drawing/2014/main" id="{87F7E6A5-82F3-A25E-4F33-C815A631EE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756623" y="3830494"/>
            <a:ext cx="914400" cy="914400"/>
          </a:xfrm>
          <a:prstGeom prst="rect">
            <a:avLst/>
          </a:prstGeom>
        </p:spPr>
      </p:pic>
      <p:grpSp>
        <p:nvGrpSpPr>
          <p:cNvPr id="141" name="Group 140">
            <a:extLst>
              <a:ext uri="{FF2B5EF4-FFF2-40B4-BE49-F238E27FC236}">
                <a16:creationId xmlns:a16="http://schemas.microsoft.com/office/drawing/2014/main" id="{A6106D19-2593-A815-8429-77EF0F1B19C5}"/>
              </a:ext>
            </a:extLst>
          </p:cNvPr>
          <p:cNvGrpSpPr/>
          <p:nvPr/>
        </p:nvGrpSpPr>
        <p:grpSpPr>
          <a:xfrm>
            <a:off x="6498434" y="5325736"/>
            <a:ext cx="5108233" cy="1210628"/>
            <a:chOff x="6498434" y="5325736"/>
            <a:chExt cx="5108233" cy="1210628"/>
          </a:xfrm>
        </p:grpSpPr>
        <p:sp>
          <p:nvSpPr>
            <p:cNvPr id="115" name="Rectangle: Rounded Corners 114">
              <a:extLst>
                <a:ext uri="{FF2B5EF4-FFF2-40B4-BE49-F238E27FC236}">
                  <a16:creationId xmlns:a16="http://schemas.microsoft.com/office/drawing/2014/main" id="{E48C8061-B156-869B-0941-E57335D758C9}"/>
                </a:ext>
              </a:extLst>
            </p:cNvPr>
            <p:cNvSpPr/>
            <p:nvPr/>
          </p:nvSpPr>
          <p:spPr bwMode="auto">
            <a:xfrm>
              <a:off x="6498434" y="5325736"/>
              <a:ext cx="5108233" cy="1210628"/>
            </a:xfrm>
            <a:prstGeom prst="roundRect">
              <a:avLst/>
            </a:prstGeom>
            <a:solidFill>
              <a:schemeClr val="tx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6" name="TextBox 115">
              <a:extLst>
                <a:ext uri="{FF2B5EF4-FFF2-40B4-BE49-F238E27FC236}">
                  <a16:creationId xmlns:a16="http://schemas.microsoft.com/office/drawing/2014/main" id="{1CFF8A90-4CC3-3ADB-B951-B5CCFB8D2B2F}"/>
                </a:ext>
              </a:extLst>
            </p:cNvPr>
            <p:cNvSpPr txBox="1"/>
            <p:nvPr/>
          </p:nvSpPr>
          <p:spPr>
            <a:xfrm>
              <a:off x="8085939" y="5746384"/>
              <a:ext cx="2184381" cy="369332"/>
            </a:xfrm>
            <a:prstGeom prst="rect">
              <a:avLst/>
            </a:prstGeom>
            <a:noFill/>
          </p:spPr>
          <p:txBody>
            <a:bodyPr wrap="none" lIns="0" tIns="0" rIns="0" bIns="0" rtlCol="0">
              <a:spAutoFit/>
            </a:bodyPr>
            <a:lstStyle/>
            <a:p>
              <a:pPr algn="l"/>
              <a:r>
                <a:rPr lang="en-US" sz="2400" dirty="0">
                  <a:latin typeface="+mj-lt"/>
                </a:rPr>
                <a:t>Memory Grants</a:t>
              </a:r>
            </a:p>
          </p:txBody>
        </p:sp>
        <p:grpSp>
          <p:nvGrpSpPr>
            <p:cNvPr id="132" name="Group 162">
              <a:extLst>
                <a:ext uri="{FF2B5EF4-FFF2-40B4-BE49-F238E27FC236}">
                  <a16:creationId xmlns:a16="http://schemas.microsoft.com/office/drawing/2014/main" id="{F4241A34-6122-1689-A57F-6AE9DAF55FC8}"/>
                </a:ext>
              </a:extLst>
            </p:cNvPr>
            <p:cNvGrpSpPr>
              <a:grpSpLocks noChangeAspect="1"/>
            </p:cNvGrpSpPr>
            <p:nvPr/>
          </p:nvGrpSpPr>
          <p:grpSpPr bwMode="auto">
            <a:xfrm>
              <a:off x="6865033" y="5574833"/>
              <a:ext cx="680291" cy="680289"/>
              <a:chOff x="5194" y="2529"/>
              <a:chExt cx="359" cy="359"/>
            </a:xfrm>
          </p:grpSpPr>
          <p:sp>
            <p:nvSpPr>
              <p:cNvPr id="133" name="AutoShape 161">
                <a:extLst>
                  <a:ext uri="{FF2B5EF4-FFF2-40B4-BE49-F238E27FC236}">
                    <a16:creationId xmlns:a16="http://schemas.microsoft.com/office/drawing/2014/main" id="{AB16C5AE-D232-08DE-0BD5-3D52EC49AC2F}"/>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4" name="Freeform 163">
                <a:extLst>
                  <a:ext uri="{FF2B5EF4-FFF2-40B4-BE49-F238E27FC236}">
                    <a16:creationId xmlns:a16="http://schemas.microsoft.com/office/drawing/2014/main" id="{5625E942-17E8-E2BE-B99B-05509F26599E}"/>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164">
                <a:extLst>
                  <a:ext uri="{FF2B5EF4-FFF2-40B4-BE49-F238E27FC236}">
                    <a16:creationId xmlns:a16="http://schemas.microsoft.com/office/drawing/2014/main" id="{B315C94E-2BB9-6A49-AEBC-51C3442B9C8F}"/>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41612488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mph" presetSubtype="0" fill="hold" grpId="0" nodeType="afterEffect">
                                  <p:stCondLst>
                                    <p:cond delay="0"/>
                                  </p:stCondLst>
                                  <p:childTnLst>
                                    <p:animClr clrSpc="rgb" dir="cw">
                                      <p:cBhvr override="childStyle">
                                        <p:cTn id="6" dur="500" fill="hold"/>
                                        <p:tgtEl>
                                          <p:spTgt spid="101"/>
                                        </p:tgtEl>
                                        <p:attrNameLst>
                                          <p:attrName>style.color</p:attrName>
                                        </p:attrNameLst>
                                      </p:cBhvr>
                                      <p:to>
                                        <a:srgbClr val="00B050"/>
                                      </p:to>
                                    </p:animClr>
                                    <p:animClr clrSpc="rgb" dir="cw">
                                      <p:cBhvr>
                                        <p:cTn id="7" dur="500" fill="hold"/>
                                        <p:tgtEl>
                                          <p:spTgt spid="101"/>
                                        </p:tgtEl>
                                        <p:attrNameLst>
                                          <p:attrName>fillcolor</p:attrName>
                                        </p:attrNameLst>
                                      </p:cBhvr>
                                      <p:to>
                                        <a:srgbClr val="00B050"/>
                                      </p:to>
                                    </p:animClr>
                                    <p:set>
                                      <p:cBhvr>
                                        <p:cTn id="8" dur="500" fill="hold"/>
                                        <p:tgtEl>
                                          <p:spTgt spid="101"/>
                                        </p:tgtEl>
                                        <p:attrNameLst>
                                          <p:attrName>fill.type</p:attrName>
                                        </p:attrNameLst>
                                      </p:cBhvr>
                                      <p:to>
                                        <p:strVal val="solid"/>
                                      </p:to>
                                    </p:set>
                                    <p:set>
                                      <p:cBhvr>
                                        <p:cTn id="9" dur="500" fill="hold"/>
                                        <p:tgtEl>
                                          <p:spTgt spid="10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88526-6388-411E-887F-801F8EFC4422}"/>
              </a:ext>
            </a:extLst>
          </p:cNvPr>
          <p:cNvSpPr>
            <a:spLocks noGrp="1"/>
          </p:cNvSpPr>
          <p:nvPr>
            <p:ph type="title"/>
          </p:nvPr>
        </p:nvSpPr>
        <p:spPr>
          <a:xfrm>
            <a:off x="588263" y="457200"/>
            <a:ext cx="11018520" cy="553998"/>
          </a:xfrm>
        </p:spPr>
        <p:txBody>
          <a:bodyPr wrap="square" anchor="t">
            <a:normAutofit/>
          </a:bodyPr>
          <a:lstStyle/>
          <a:p>
            <a:r>
              <a:rPr lang="en-US" dirty="0"/>
              <a:t>What is a deadlock?</a:t>
            </a:r>
          </a:p>
        </p:txBody>
      </p:sp>
      <p:sp>
        <p:nvSpPr>
          <p:cNvPr id="4" name="Rectangle: Rounded Corners 3">
            <a:extLst>
              <a:ext uri="{FF2B5EF4-FFF2-40B4-BE49-F238E27FC236}">
                <a16:creationId xmlns:a16="http://schemas.microsoft.com/office/drawing/2014/main" id="{6A8E4E7E-552B-09FC-69CA-E4ED4ED7C116}"/>
              </a:ext>
            </a:extLst>
          </p:cNvPr>
          <p:cNvSpPr/>
          <p:nvPr/>
        </p:nvSpPr>
        <p:spPr bwMode="auto">
          <a:xfrm>
            <a:off x="4087651" y="1821456"/>
            <a:ext cx="4016697" cy="1475342"/>
          </a:xfrm>
          <a:prstGeom prst="round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Key Lock</a:t>
            </a:r>
          </a:p>
          <a:p>
            <a:pPr algn="ctr" defTabSz="932472" fontAlgn="base">
              <a:spcBef>
                <a:spcPct val="0"/>
              </a:spcBef>
              <a:spcAft>
                <a:spcPct val="0"/>
              </a:spcAft>
            </a:pPr>
            <a:endParaRPr lang="en-US" sz="2000" dirty="0">
              <a:solidFill>
                <a:srgbClr val="FFFFFF"/>
              </a:solidFill>
              <a:ea typeface="Segoe UI" pitchFamily="34" charset="0"/>
              <a:cs typeface="Segoe UI" pitchFamily="34" charset="0"/>
            </a:endParaRPr>
          </a:p>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SalesLT.ProductDescription</a:t>
            </a:r>
            <a:endParaRPr lang="en-US" sz="2000" dirty="0">
              <a:solidFill>
                <a:srgbClr val="FFFFFF"/>
              </a:solidFill>
              <a:ea typeface="Segoe UI" pitchFamily="34" charset="0"/>
              <a:cs typeface="Segoe UI" pitchFamily="34" charset="0"/>
            </a:endParaRPr>
          </a:p>
          <a:p>
            <a:pPr algn="ctr"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2D368A5A-F82B-0A14-1A74-6C5465E3BE4B}"/>
              </a:ext>
            </a:extLst>
          </p:cNvPr>
          <p:cNvSpPr/>
          <p:nvPr/>
        </p:nvSpPr>
        <p:spPr bwMode="auto">
          <a:xfrm>
            <a:off x="4168835" y="4485702"/>
            <a:ext cx="4016697" cy="1475342"/>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Key Lock</a:t>
            </a:r>
          </a:p>
          <a:p>
            <a:pPr algn="ctr" defTabSz="932472" fontAlgn="base">
              <a:spcBef>
                <a:spcPct val="0"/>
              </a:spcBef>
              <a:spcAft>
                <a:spcPct val="0"/>
              </a:spcAft>
            </a:pPr>
            <a:endParaRPr lang="en-US" sz="2000" dirty="0">
              <a:solidFill>
                <a:srgbClr val="FFFFFF"/>
              </a:solidFill>
              <a:ea typeface="Segoe UI" pitchFamily="34" charset="0"/>
              <a:cs typeface="Segoe UI" pitchFamily="34" charset="0"/>
            </a:endParaRPr>
          </a:p>
          <a:p>
            <a:pPr algn="ctr" defTabSz="932472" fontAlgn="base">
              <a:spcBef>
                <a:spcPct val="0"/>
              </a:spcBef>
              <a:spcAft>
                <a:spcPct val="0"/>
              </a:spcAft>
            </a:pPr>
            <a:r>
              <a:rPr lang="en-US" sz="2000" dirty="0">
                <a:solidFill>
                  <a:srgbClr val="FFFFFF"/>
                </a:solidFill>
                <a:ea typeface="Segoe UI" pitchFamily="34" charset="0"/>
                <a:cs typeface="Segoe UI" pitchFamily="34" charset="0"/>
              </a:rPr>
              <a:t>SalesLT.Product</a:t>
            </a:r>
          </a:p>
          <a:p>
            <a:pPr algn="ctr"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F67F74B9-9AD6-F2AA-47DE-9D0F4F2C8281}"/>
              </a:ext>
            </a:extLst>
          </p:cNvPr>
          <p:cNvSpPr/>
          <p:nvPr/>
        </p:nvSpPr>
        <p:spPr bwMode="auto">
          <a:xfrm>
            <a:off x="1153885" y="3143743"/>
            <a:ext cx="2444171" cy="147534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Session A</a:t>
            </a:r>
          </a:p>
        </p:txBody>
      </p:sp>
      <p:sp>
        <p:nvSpPr>
          <p:cNvPr id="7" name="Oval 6">
            <a:extLst>
              <a:ext uri="{FF2B5EF4-FFF2-40B4-BE49-F238E27FC236}">
                <a16:creationId xmlns:a16="http://schemas.microsoft.com/office/drawing/2014/main" id="{A29A01D2-C56B-EA23-AF8A-9F2588AB675F}"/>
              </a:ext>
            </a:extLst>
          </p:cNvPr>
          <p:cNvSpPr/>
          <p:nvPr/>
        </p:nvSpPr>
        <p:spPr bwMode="auto">
          <a:xfrm>
            <a:off x="8593944" y="3143743"/>
            <a:ext cx="2444171" cy="1475342"/>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Session B</a:t>
            </a:r>
          </a:p>
        </p:txBody>
      </p:sp>
      <p:cxnSp>
        <p:nvCxnSpPr>
          <p:cNvPr id="9" name="Straight Arrow Connector 8">
            <a:extLst>
              <a:ext uri="{FF2B5EF4-FFF2-40B4-BE49-F238E27FC236}">
                <a16:creationId xmlns:a16="http://schemas.microsoft.com/office/drawing/2014/main" id="{2543C9C2-0B7B-5744-EA34-661946F34271}"/>
              </a:ext>
            </a:extLst>
          </p:cNvPr>
          <p:cNvCxnSpPr>
            <a:cxnSpLocks/>
            <a:stCxn id="7" idx="4"/>
            <a:endCxn id="5" idx="3"/>
          </p:cNvCxnSpPr>
          <p:nvPr/>
        </p:nvCxnSpPr>
        <p:spPr>
          <a:xfrm flipH="1">
            <a:off x="8185532" y="4619085"/>
            <a:ext cx="1630498" cy="604288"/>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6E74796-CDD7-7AE3-C298-B2AF259C592C}"/>
              </a:ext>
            </a:extLst>
          </p:cNvPr>
          <p:cNvCxnSpPr>
            <a:cxnSpLocks/>
            <a:stCxn id="4" idx="3"/>
            <a:endCxn id="7" idx="0"/>
          </p:cNvCxnSpPr>
          <p:nvPr/>
        </p:nvCxnSpPr>
        <p:spPr>
          <a:xfrm>
            <a:off x="8104348" y="2559127"/>
            <a:ext cx="1711682" cy="584616"/>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68F2202-B962-C28F-EE37-11E2CD3D45F1}"/>
              </a:ext>
            </a:extLst>
          </p:cNvPr>
          <p:cNvSpPr txBox="1"/>
          <p:nvPr/>
        </p:nvSpPr>
        <p:spPr>
          <a:xfrm>
            <a:off x="8351572" y="2194523"/>
            <a:ext cx="2521139" cy="307777"/>
          </a:xfrm>
          <a:prstGeom prst="rect">
            <a:avLst/>
          </a:prstGeom>
          <a:noFill/>
        </p:spPr>
        <p:txBody>
          <a:bodyPr wrap="none" lIns="0" tIns="0" rIns="0" bIns="0" rtlCol="0">
            <a:spAutoFit/>
          </a:bodyPr>
          <a:lstStyle/>
          <a:p>
            <a:pPr algn="l"/>
            <a:r>
              <a:rPr lang="en-US" sz="2000" dirty="0"/>
              <a:t>Owns Update (U) Lock</a:t>
            </a:r>
          </a:p>
        </p:txBody>
      </p:sp>
      <p:cxnSp>
        <p:nvCxnSpPr>
          <p:cNvPr id="21" name="Straight Arrow Connector 20">
            <a:extLst>
              <a:ext uri="{FF2B5EF4-FFF2-40B4-BE49-F238E27FC236}">
                <a16:creationId xmlns:a16="http://schemas.microsoft.com/office/drawing/2014/main" id="{C02B983A-3775-25EC-40A6-A8678AB29C0B}"/>
              </a:ext>
            </a:extLst>
          </p:cNvPr>
          <p:cNvCxnSpPr>
            <a:cxnSpLocks/>
            <a:stCxn id="5" idx="1"/>
            <a:endCxn id="6" idx="4"/>
          </p:cNvCxnSpPr>
          <p:nvPr/>
        </p:nvCxnSpPr>
        <p:spPr>
          <a:xfrm flipH="1" flipV="1">
            <a:off x="2375971" y="4619085"/>
            <a:ext cx="1792864" cy="604288"/>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2FB05CF-35C0-51BE-22A4-4634F3C9056E}"/>
              </a:ext>
            </a:extLst>
          </p:cNvPr>
          <p:cNvSpPr txBox="1"/>
          <p:nvPr/>
        </p:nvSpPr>
        <p:spPr>
          <a:xfrm>
            <a:off x="1277767" y="5356756"/>
            <a:ext cx="2668744" cy="307777"/>
          </a:xfrm>
          <a:prstGeom prst="rect">
            <a:avLst/>
          </a:prstGeom>
          <a:noFill/>
        </p:spPr>
        <p:txBody>
          <a:bodyPr wrap="none" lIns="0" tIns="0" rIns="0" bIns="0" rtlCol="0">
            <a:spAutoFit/>
          </a:bodyPr>
          <a:lstStyle/>
          <a:p>
            <a:pPr algn="l"/>
            <a:r>
              <a:rPr lang="en-US" sz="2000" dirty="0"/>
              <a:t>Owns Exclusive (X) Lock</a:t>
            </a:r>
          </a:p>
        </p:txBody>
      </p:sp>
      <p:sp>
        <p:nvSpPr>
          <p:cNvPr id="25" name="TextBox 24">
            <a:extLst>
              <a:ext uri="{FF2B5EF4-FFF2-40B4-BE49-F238E27FC236}">
                <a16:creationId xmlns:a16="http://schemas.microsoft.com/office/drawing/2014/main" id="{54A726DF-5434-0817-CD4C-667D351C180E}"/>
              </a:ext>
            </a:extLst>
          </p:cNvPr>
          <p:cNvSpPr txBox="1"/>
          <p:nvPr/>
        </p:nvSpPr>
        <p:spPr>
          <a:xfrm>
            <a:off x="8351571" y="5359807"/>
            <a:ext cx="2820387" cy="307777"/>
          </a:xfrm>
          <a:prstGeom prst="rect">
            <a:avLst/>
          </a:prstGeom>
          <a:noFill/>
        </p:spPr>
        <p:txBody>
          <a:bodyPr wrap="none" lIns="0" tIns="0" rIns="0" bIns="0" rtlCol="0">
            <a:spAutoFit/>
          </a:bodyPr>
          <a:lstStyle/>
          <a:p>
            <a:pPr algn="l"/>
            <a:r>
              <a:rPr lang="en-US" sz="2000" dirty="0"/>
              <a:t>Requests Shared (S) Lock</a:t>
            </a:r>
          </a:p>
        </p:txBody>
      </p:sp>
      <p:cxnSp>
        <p:nvCxnSpPr>
          <p:cNvPr id="26" name="Straight Arrow Connector 25">
            <a:extLst>
              <a:ext uri="{FF2B5EF4-FFF2-40B4-BE49-F238E27FC236}">
                <a16:creationId xmlns:a16="http://schemas.microsoft.com/office/drawing/2014/main" id="{28823FA8-3FD8-9535-42C7-D4F8A06E8442}"/>
              </a:ext>
            </a:extLst>
          </p:cNvPr>
          <p:cNvCxnSpPr>
            <a:cxnSpLocks/>
            <a:stCxn id="6" idx="0"/>
            <a:endCxn id="4" idx="1"/>
          </p:cNvCxnSpPr>
          <p:nvPr/>
        </p:nvCxnSpPr>
        <p:spPr>
          <a:xfrm flipV="1">
            <a:off x="2375971" y="2559127"/>
            <a:ext cx="1711680" cy="584616"/>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89243F2-EC67-7DC5-8A4B-2B9DE6E8922C}"/>
              </a:ext>
            </a:extLst>
          </p:cNvPr>
          <p:cNvSpPr txBox="1"/>
          <p:nvPr/>
        </p:nvSpPr>
        <p:spPr>
          <a:xfrm>
            <a:off x="1022466" y="2228279"/>
            <a:ext cx="2903552" cy="307777"/>
          </a:xfrm>
          <a:prstGeom prst="rect">
            <a:avLst/>
          </a:prstGeom>
          <a:noFill/>
        </p:spPr>
        <p:txBody>
          <a:bodyPr wrap="none" lIns="0" tIns="0" rIns="0" bIns="0" rtlCol="0">
            <a:spAutoFit/>
          </a:bodyPr>
          <a:lstStyle/>
          <a:p>
            <a:pPr algn="l"/>
            <a:r>
              <a:rPr lang="en-US" sz="2000" dirty="0"/>
              <a:t>Requests Update (U) Lock</a:t>
            </a:r>
          </a:p>
        </p:txBody>
      </p:sp>
      <p:pic>
        <p:nvPicPr>
          <p:cNvPr id="31" name="Graphic 30" descr="Badge Question Mark with solid fill">
            <a:extLst>
              <a:ext uri="{FF2B5EF4-FFF2-40B4-BE49-F238E27FC236}">
                <a16:creationId xmlns:a16="http://schemas.microsoft.com/office/drawing/2014/main" id="{D294E9D8-B7DE-F0C6-5DF2-4824AA5ABF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19983" y="647241"/>
            <a:ext cx="914400" cy="914400"/>
          </a:xfrm>
          <a:prstGeom prst="rect">
            <a:avLst/>
          </a:prstGeom>
        </p:spPr>
      </p:pic>
      <p:pic>
        <p:nvPicPr>
          <p:cNvPr id="33" name="Graphic 32" descr="Close with solid fill">
            <a:extLst>
              <a:ext uri="{FF2B5EF4-FFF2-40B4-BE49-F238E27FC236}">
                <a16:creationId xmlns:a16="http://schemas.microsoft.com/office/drawing/2014/main" id="{527F2E74-278E-A610-1E4C-7C08A6A4C1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5609" y="3023475"/>
            <a:ext cx="1595610" cy="1595610"/>
          </a:xfrm>
          <a:prstGeom prst="rect">
            <a:avLst/>
          </a:prstGeom>
        </p:spPr>
      </p:pic>
      <p:sp>
        <p:nvSpPr>
          <p:cNvPr id="34" name="TextBox 33">
            <a:extLst>
              <a:ext uri="{FF2B5EF4-FFF2-40B4-BE49-F238E27FC236}">
                <a16:creationId xmlns:a16="http://schemas.microsoft.com/office/drawing/2014/main" id="{BC67E72B-9BA5-734C-26BF-AD23A3EF6FCE}"/>
              </a:ext>
            </a:extLst>
          </p:cNvPr>
          <p:cNvSpPr txBox="1"/>
          <p:nvPr/>
        </p:nvSpPr>
        <p:spPr>
          <a:xfrm>
            <a:off x="197736" y="4297703"/>
            <a:ext cx="1112484" cy="615553"/>
          </a:xfrm>
          <a:prstGeom prst="rect">
            <a:avLst/>
          </a:prstGeom>
          <a:noFill/>
        </p:spPr>
        <p:txBody>
          <a:bodyPr wrap="none" lIns="0" tIns="0" rIns="0" bIns="0" rtlCol="0">
            <a:spAutoFit/>
          </a:bodyPr>
          <a:lstStyle/>
          <a:p>
            <a:pPr algn="l"/>
            <a:r>
              <a:rPr lang="en-US" sz="2000" dirty="0"/>
              <a:t>Rollback</a:t>
            </a:r>
          </a:p>
          <a:p>
            <a:pPr algn="l"/>
            <a:r>
              <a:rPr lang="en-US" sz="2000" dirty="0"/>
              <a:t>Msg 1205</a:t>
            </a:r>
          </a:p>
        </p:txBody>
      </p:sp>
      <p:pic>
        <p:nvPicPr>
          <p:cNvPr id="36" name="Graphic 35" descr="No sign with solid fill">
            <a:extLst>
              <a:ext uri="{FF2B5EF4-FFF2-40B4-BE49-F238E27FC236}">
                <a16:creationId xmlns:a16="http://schemas.microsoft.com/office/drawing/2014/main" id="{88AFA986-A601-11F6-E678-49CE10257A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58829" y="5664533"/>
            <a:ext cx="914400" cy="914400"/>
          </a:xfrm>
          <a:prstGeom prst="rect">
            <a:avLst/>
          </a:prstGeom>
        </p:spPr>
      </p:pic>
      <p:pic>
        <p:nvPicPr>
          <p:cNvPr id="37" name="Graphic 36" descr="No sign with solid fill">
            <a:extLst>
              <a:ext uri="{FF2B5EF4-FFF2-40B4-BE49-F238E27FC236}">
                <a16:creationId xmlns:a16="http://schemas.microsoft.com/office/drawing/2014/main" id="{D6C476BF-329D-E7FE-DF16-3A047EF2DC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6214" y="1311542"/>
            <a:ext cx="914400" cy="914400"/>
          </a:xfrm>
          <a:prstGeom prst="rect">
            <a:avLst/>
          </a:prstGeom>
        </p:spPr>
      </p:pic>
    </p:spTree>
    <p:extLst>
      <p:ext uri="{BB962C8B-B14F-4D97-AF65-F5344CB8AC3E}">
        <p14:creationId xmlns:p14="http://schemas.microsoft.com/office/powerpoint/2010/main" val="219121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fade">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A75D4-BC78-B9DA-2E75-C22345AE521C}"/>
              </a:ext>
            </a:extLst>
          </p:cNvPr>
          <p:cNvSpPr>
            <a:spLocks noGrp="1"/>
          </p:cNvSpPr>
          <p:nvPr>
            <p:ph type="title"/>
          </p:nvPr>
        </p:nvSpPr>
        <p:spPr/>
        <p:txBody>
          <a:bodyPr/>
          <a:lstStyle/>
          <a:p>
            <a:r>
              <a:rPr lang="en-US" dirty="0"/>
              <a:t>Using Azure Diagnostics and Kusto (KQL)</a:t>
            </a:r>
          </a:p>
        </p:txBody>
      </p:sp>
      <p:pic>
        <p:nvPicPr>
          <p:cNvPr id="4" name="Graphic 3">
            <a:extLst>
              <a:ext uri="{FF2B5EF4-FFF2-40B4-BE49-F238E27FC236}">
                <a16:creationId xmlns:a16="http://schemas.microsoft.com/office/drawing/2014/main" id="{C8FE028D-9B54-7779-CFF6-317657E0C0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6604" y="1331778"/>
            <a:ext cx="1609354" cy="1600371"/>
          </a:xfrm>
          <a:prstGeom prst="rect">
            <a:avLst/>
          </a:prstGeom>
        </p:spPr>
      </p:pic>
      <p:pic>
        <p:nvPicPr>
          <p:cNvPr id="6" name="Picture 5">
            <a:extLst>
              <a:ext uri="{FF2B5EF4-FFF2-40B4-BE49-F238E27FC236}">
                <a16:creationId xmlns:a16="http://schemas.microsoft.com/office/drawing/2014/main" id="{A6686EE6-9280-6214-CC0F-7DB9B343E347}"/>
              </a:ext>
            </a:extLst>
          </p:cNvPr>
          <p:cNvPicPr>
            <a:picLocks noChangeAspect="1"/>
          </p:cNvPicPr>
          <p:nvPr/>
        </p:nvPicPr>
        <p:blipFill>
          <a:blip r:embed="rId4"/>
          <a:stretch>
            <a:fillRect/>
          </a:stretch>
        </p:blipFill>
        <p:spPr>
          <a:xfrm>
            <a:off x="4862295" y="3429000"/>
            <a:ext cx="6914700" cy="2971800"/>
          </a:xfrm>
          <a:prstGeom prst="rect">
            <a:avLst/>
          </a:prstGeom>
        </p:spPr>
      </p:pic>
      <p:pic>
        <p:nvPicPr>
          <p:cNvPr id="2052" name="Picture 4" descr="Log Analytics - Cloud IT analytics tools | Microsoft Azure">
            <a:extLst>
              <a:ext uri="{FF2B5EF4-FFF2-40B4-BE49-F238E27FC236}">
                <a16:creationId xmlns:a16="http://schemas.microsoft.com/office/drawing/2014/main" id="{159AE632-655B-2B2E-4F5B-CF9F54F44A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96" y="2739617"/>
            <a:ext cx="2635221" cy="137876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1DD9DB7-69B6-2CCB-F28E-A372ED77E921}"/>
              </a:ext>
            </a:extLst>
          </p:cNvPr>
          <p:cNvCxnSpPr>
            <a:cxnSpLocks/>
          </p:cNvCxnSpPr>
          <p:nvPr/>
        </p:nvCxnSpPr>
        <p:spPr>
          <a:xfrm flipH="1">
            <a:off x="3253779" y="2149316"/>
            <a:ext cx="3644690" cy="800185"/>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8D5DB98-541E-27AA-664B-FEBF83089AA7}"/>
              </a:ext>
            </a:extLst>
          </p:cNvPr>
          <p:cNvCxnSpPr/>
          <p:nvPr/>
        </p:nvCxnSpPr>
        <p:spPr>
          <a:xfrm flipH="1" flipV="1">
            <a:off x="2819400" y="4147457"/>
            <a:ext cx="1752600" cy="137876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D593BF9-5B73-C08E-9B65-566AC0F7B83D}"/>
              </a:ext>
            </a:extLst>
          </p:cNvPr>
          <p:cNvSpPr txBox="1"/>
          <p:nvPr/>
        </p:nvSpPr>
        <p:spPr>
          <a:xfrm>
            <a:off x="3987631" y="1333916"/>
            <a:ext cx="1557991" cy="1231106"/>
          </a:xfrm>
          <a:prstGeom prst="rect">
            <a:avLst/>
          </a:prstGeom>
          <a:noFill/>
        </p:spPr>
        <p:txBody>
          <a:bodyPr wrap="none" lIns="0" tIns="0" rIns="0" bIns="0" rtlCol="0">
            <a:spAutoFit/>
          </a:bodyPr>
          <a:lstStyle/>
          <a:p>
            <a:pPr algn="l"/>
            <a:r>
              <a:rPr lang="en-US" sz="2000" dirty="0"/>
              <a:t>Errors</a:t>
            </a:r>
          </a:p>
          <a:p>
            <a:pPr algn="l"/>
            <a:r>
              <a:rPr lang="en-US" sz="2000" dirty="0"/>
              <a:t>Deadlocks</a:t>
            </a:r>
          </a:p>
          <a:p>
            <a:pPr algn="l"/>
            <a:r>
              <a:rPr lang="en-US" sz="2000" dirty="0"/>
              <a:t>Wait Statistics</a:t>
            </a:r>
          </a:p>
          <a:p>
            <a:pPr algn="l"/>
            <a:r>
              <a:rPr lang="en-US" sz="2000" dirty="0"/>
              <a:t>…</a:t>
            </a:r>
          </a:p>
        </p:txBody>
      </p:sp>
      <p:sp>
        <p:nvSpPr>
          <p:cNvPr id="12" name="TextBox 11">
            <a:extLst>
              <a:ext uri="{FF2B5EF4-FFF2-40B4-BE49-F238E27FC236}">
                <a16:creationId xmlns:a16="http://schemas.microsoft.com/office/drawing/2014/main" id="{DBA1EE65-98EE-78F1-012A-6D68799D72BF}"/>
              </a:ext>
            </a:extLst>
          </p:cNvPr>
          <p:cNvSpPr txBox="1"/>
          <p:nvPr/>
        </p:nvSpPr>
        <p:spPr>
          <a:xfrm>
            <a:off x="2203553" y="4836839"/>
            <a:ext cx="1784078" cy="923330"/>
          </a:xfrm>
          <a:prstGeom prst="rect">
            <a:avLst/>
          </a:prstGeom>
          <a:noFill/>
        </p:spPr>
        <p:txBody>
          <a:bodyPr wrap="none" lIns="0" tIns="0" rIns="0" bIns="0" rtlCol="0">
            <a:spAutoFit/>
          </a:bodyPr>
          <a:lstStyle/>
          <a:p>
            <a:pPr algn="l"/>
            <a:r>
              <a:rPr lang="en-US" sz="2000" dirty="0"/>
              <a:t>Kusto</a:t>
            </a:r>
          </a:p>
          <a:p>
            <a:pPr algn="l"/>
            <a:r>
              <a:rPr lang="en-US" sz="2000" dirty="0"/>
              <a:t>Query</a:t>
            </a:r>
          </a:p>
          <a:p>
            <a:pPr algn="l"/>
            <a:r>
              <a:rPr lang="en-US" sz="2000" dirty="0"/>
              <a:t>Language (KQL)</a:t>
            </a:r>
          </a:p>
        </p:txBody>
      </p:sp>
    </p:spTree>
    <p:extLst>
      <p:ext uri="{BB962C8B-B14F-4D97-AF65-F5344CB8AC3E}">
        <p14:creationId xmlns:p14="http://schemas.microsoft.com/office/powerpoint/2010/main" val="2345725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2052"/>
                                        </p:tgtEl>
                                        <p:attrNameLst>
                                          <p:attrName>style.visibility</p:attrName>
                                        </p:attrNameLst>
                                      </p:cBhvr>
                                      <p:to>
                                        <p:strVal val="visible"/>
                                      </p:to>
                                    </p:set>
                                    <p:animEffect transition="in" filter="fade">
                                      <p:cBhvr>
                                        <p:cTn id="16" dur="500"/>
                                        <p:tgtEl>
                                          <p:spTgt spid="205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2BAA-2C0F-A172-4CC6-F3F42C69749F}"/>
              </a:ext>
            </a:extLst>
          </p:cNvPr>
          <p:cNvSpPr>
            <a:spLocks noGrp="1"/>
          </p:cNvSpPr>
          <p:nvPr>
            <p:ph type="title"/>
          </p:nvPr>
        </p:nvSpPr>
        <p:spPr/>
        <p:txBody>
          <a:bodyPr/>
          <a:lstStyle/>
          <a:p>
            <a:r>
              <a:rPr lang="en-US" dirty="0"/>
              <a:t>The troubleshooting process</a:t>
            </a:r>
          </a:p>
        </p:txBody>
      </p:sp>
      <p:graphicFrame>
        <p:nvGraphicFramePr>
          <p:cNvPr id="4" name="Diagram 3">
            <a:extLst>
              <a:ext uri="{FF2B5EF4-FFF2-40B4-BE49-F238E27FC236}">
                <a16:creationId xmlns:a16="http://schemas.microsoft.com/office/drawing/2014/main" id="{74D2EEFA-F5AC-C1D6-678C-B1060D057690}"/>
              </a:ext>
            </a:extLst>
          </p:cNvPr>
          <p:cNvGraphicFramePr/>
          <p:nvPr>
            <p:extLst>
              <p:ext uri="{D42A27DB-BD31-4B8C-83A1-F6EECF244321}">
                <p14:modId xmlns:p14="http://schemas.microsoft.com/office/powerpoint/2010/main" val="992000850"/>
              </p:ext>
            </p:extLst>
          </p:nvPr>
        </p:nvGraphicFramePr>
        <p:xfrm>
          <a:off x="588263" y="1506536"/>
          <a:ext cx="11219423" cy="43402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C3649FFD-4160-76A9-0F75-1F681AF44767}"/>
              </a:ext>
            </a:extLst>
          </p:cNvPr>
          <p:cNvSpPr txBox="1"/>
          <p:nvPr/>
        </p:nvSpPr>
        <p:spPr>
          <a:xfrm>
            <a:off x="2506715" y="5846801"/>
            <a:ext cx="6245749" cy="307777"/>
          </a:xfrm>
          <a:prstGeom prst="rect">
            <a:avLst/>
          </a:prstGeom>
          <a:noFill/>
        </p:spPr>
        <p:txBody>
          <a:bodyPr wrap="none" lIns="0" tIns="0" rIns="0" bIns="0" rtlCol="0">
            <a:spAutoFit/>
          </a:bodyPr>
          <a:lstStyle/>
          <a:p>
            <a:r>
              <a:rPr lang="en-US" sz="2000" b="1" dirty="0"/>
              <a:t>Try it yourself at </a:t>
            </a:r>
            <a:r>
              <a:rPr lang="en-US" sz="2000" b="1" dirty="0">
                <a:latin typeface="Segoe UI"/>
              </a:rPr>
              <a:t>https://aka.ms/azuresqlworkshop</a:t>
            </a:r>
            <a:r>
              <a:rPr lang="en-US" sz="2000" b="1" dirty="0"/>
              <a:t>  </a:t>
            </a:r>
          </a:p>
        </p:txBody>
      </p:sp>
    </p:spTree>
    <p:extLst>
      <p:ext uri="{BB962C8B-B14F-4D97-AF65-F5344CB8AC3E}">
        <p14:creationId xmlns:p14="http://schemas.microsoft.com/office/powerpoint/2010/main" val="7596920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7ED53823-7D16-4B12-8AA3-F0476649E99F}"/>
                                            </p:graphicEl>
                                          </p:spTgt>
                                        </p:tgtEl>
                                        <p:attrNameLst>
                                          <p:attrName>style.visibility</p:attrName>
                                        </p:attrNameLst>
                                      </p:cBhvr>
                                      <p:to>
                                        <p:strVal val="visible"/>
                                      </p:to>
                                    </p:set>
                                    <p:animEffect transition="in" filter="fade">
                                      <p:cBhvr>
                                        <p:cTn id="7" dur="500"/>
                                        <p:tgtEl>
                                          <p:spTgt spid="4">
                                            <p:graphicEl>
                                              <a:dgm id="{7ED53823-7D16-4B12-8AA3-F0476649E99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196EA4F7-3881-4A80-A0EB-88A4B9C52826}"/>
                                            </p:graphicEl>
                                          </p:spTgt>
                                        </p:tgtEl>
                                        <p:attrNameLst>
                                          <p:attrName>style.visibility</p:attrName>
                                        </p:attrNameLst>
                                      </p:cBhvr>
                                      <p:to>
                                        <p:strVal val="visible"/>
                                      </p:to>
                                    </p:set>
                                    <p:animEffect transition="in" filter="fade">
                                      <p:cBhvr>
                                        <p:cTn id="10" dur="500"/>
                                        <p:tgtEl>
                                          <p:spTgt spid="4">
                                            <p:graphicEl>
                                              <a:dgm id="{196EA4F7-3881-4A80-A0EB-88A4B9C5282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graphicEl>
                                              <a:dgm id="{78496839-6748-4564-A09D-AF12CA9D41AF}"/>
                                            </p:graphicEl>
                                          </p:spTgt>
                                        </p:tgtEl>
                                        <p:attrNameLst>
                                          <p:attrName>style.visibility</p:attrName>
                                        </p:attrNameLst>
                                      </p:cBhvr>
                                      <p:to>
                                        <p:strVal val="visible"/>
                                      </p:to>
                                    </p:set>
                                    <p:animEffect transition="in" filter="fade">
                                      <p:cBhvr>
                                        <p:cTn id="13" dur="500"/>
                                        <p:tgtEl>
                                          <p:spTgt spid="4">
                                            <p:graphicEl>
                                              <a:dgm id="{78496839-6748-4564-A09D-AF12CA9D41AF}"/>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graphicEl>
                                              <a:dgm id="{AEF9EEDF-86DF-49A1-A5C4-C610AB307B57}"/>
                                            </p:graphicEl>
                                          </p:spTgt>
                                        </p:tgtEl>
                                        <p:attrNameLst>
                                          <p:attrName>style.visibility</p:attrName>
                                        </p:attrNameLst>
                                      </p:cBhvr>
                                      <p:to>
                                        <p:strVal val="visible"/>
                                      </p:to>
                                    </p:set>
                                    <p:animEffect transition="in" filter="fade">
                                      <p:cBhvr>
                                        <p:cTn id="18" dur="500"/>
                                        <p:tgtEl>
                                          <p:spTgt spid="4">
                                            <p:graphicEl>
                                              <a:dgm id="{AEF9EEDF-86DF-49A1-A5C4-C610AB307B57}"/>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D9C6C249-CC08-440A-9E39-E10E19F5AA23}"/>
                                            </p:graphicEl>
                                          </p:spTgt>
                                        </p:tgtEl>
                                        <p:attrNameLst>
                                          <p:attrName>style.visibility</p:attrName>
                                        </p:attrNameLst>
                                      </p:cBhvr>
                                      <p:to>
                                        <p:strVal val="visible"/>
                                      </p:to>
                                    </p:set>
                                    <p:animEffect transition="in" filter="fade">
                                      <p:cBhvr>
                                        <p:cTn id="21" dur="500"/>
                                        <p:tgtEl>
                                          <p:spTgt spid="4">
                                            <p:graphicEl>
                                              <a:dgm id="{D9C6C249-CC08-440A-9E39-E10E19F5AA2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6ED2EE97-D8DA-4CAD-BF47-EB3AEC258C5C}"/>
                                            </p:graphicEl>
                                          </p:spTgt>
                                        </p:tgtEl>
                                        <p:attrNameLst>
                                          <p:attrName>style.visibility</p:attrName>
                                        </p:attrNameLst>
                                      </p:cBhvr>
                                      <p:to>
                                        <p:strVal val="visible"/>
                                      </p:to>
                                    </p:set>
                                    <p:animEffect transition="in" filter="fade">
                                      <p:cBhvr>
                                        <p:cTn id="24" dur="500"/>
                                        <p:tgtEl>
                                          <p:spTgt spid="4">
                                            <p:graphicEl>
                                              <a:dgm id="{6ED2EE97-D8DA-4CAD-BF47-EB3AEC258C5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graphicEl>
                                              <a:dgm id="{80E3D390-B8D3-478B-A8B5-E0D642EA0E97}"/>
                                            </p:graphicEl>
                                          </p:spTgt>
                                        </p:tgtEl>
                                        <p:attrNameLst>
                                          <p:attrName>style.visibility</p:attrName>
                                        </p:attrNameLst>
                                      </p:cBhvr>
                                      <p:to>
                                        <p:strVal val="visible"/>
                                      </p:to>
                                    </p:set>
                                    <p:animEffect transition="in" filter="fade">
                                      <p:cBhvr>
                                        <p:cTn id="29" dur="500"/>
                                        <p:tgtEl>
                                          <p:spTgt spid="4">
                                            <p:graphicEl>
                                              <a:dgm id="{80E3D390-B8D3-478B-A8B5-E0D642EA0E97}"/>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graphicEl>
                                              <a:dgm id="{BBD134C4-2614-4C1A-89EC-5EBC6D312D95}"/>
                                            </p:graphicEl>
                                          </p:spTgt>
                                        </p:tgtEl>
                                        <p:attrNameLst>
                                          <p:attrName>style.visibility</p:attrName>
                                        </p:attrNameLst>
                                      </p:cBhvr>
                                      <p:to>
                                        <p:strVal val="visible"/>
                                      </p:to>
                                    </p:set>
                                    <p:animEffect transition="in" filter="fade">
                                      <p:cBhvr>
                                        <p:cTn id="32" dur="500"/>
                                        <p:tgtEl>
                                          <p:spTgt spid="4">
                                            <p:graphicEl>
                                              <a:dgm id="{BBD134C4-2614-4C1A-89EC-5EBC6D312D9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58D358CF-1245-4B95-8002-905F644BFC42}"/>
                                            </p:graphicEl>
                                          </p:spTgt>
                                        </p:tgtEl>
                                        <p:attrNameLst>
                                          <p:attrName>style.visibility</p:attrName>
                                        </p:attrNameLst>
                                      </p:cBhvr>
                                      <p:to>
                                        <p:strVal val="visible"/>
                                      </p:to>
                                    </p:set>
                                    <p:animEffect transition="in" filter="fade">
                                      <p:cBhvr>
                                        <p:cTn id="35" dur="500"/>
                                        <p:tgtEl>
                                          <p:spTgt spid="4">
                                            <p:graphicEl>
                                              <a:dgm id="{58D358CF-1245-4B95-8002-905F644BFC42}"/>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graphicEl>
                                              <a:dgm id="{93E71E55-E074-4A2B-BC12-09C82CAE0CFF}"/>
                                            </p:graphicEl>
                                          </p:spTgt>
                                        </p:tgtEl>
                                        <p:attrNameLst>
                                          <p:attrName>style.visibility</p:attrName>
                                        </p:attrNameLst>
                                      </p:cBhvr>
                                      <p:to>
                                        <p:strVal val="visible"/>
                                      </p:to>
                                    </p:set>
                                    <p:animEffect transition="in" filter="fade">
                                      <p:cBhvr>
                                        <p:cTn id="40" dur="500"/>
                                        <p:tgtEl>
                                          <p:spTgt spid="4">
                                            <p:graphicEl>
                                              <a:dgm id="{93E71E55-E074-4A2B-BC12-09C82CAE0CFF}"/>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
                                            <p:graphicEl>
                                              <a:dgm id="{8A92ACF2-A926-4DB8-A111-781EDA9CCFCB}"/>
                                            </p:graphicEl>
                                          </p:spTgt>
                                        </p:tgtEl>
                                        <p:attrNameLst>
                                          <p:attrName>style.visibility</p:attrName>
                                        </p:attrNameLst>
                                      </p:cBhvr>
                                      <p:to>
                                        <p:strVal val="visible"/>
                                      </p:to>
                                    </p:set>
                                    <p:animEffect transition="in" filter="fade">
                                      <p:cBhvr>
                                        <p:cTn id="43" dur="500"/>
                                        <p:tgtEl>
                                          <p:spTgt spid="4">
                                            <p:graphicEl>
                                              <a:dgm id="{8A92ACF2-A926-4DB8-A111-781EDA9CCFCB}"/>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
                                            <p:graphicEl>
                                              <a:dgm id="{2B61672B-A021-4C00-9C2B-7F433C8752C9}"/>
                                            </p:graphicEl>
                                          </p:spTgt>
                                        </p:tgtEl>
                                        <p:attrNameLst>
                                          <p:attrName>style.visibility</p:attrName>
                                        </p:attrNameLst>
                                      </p:cBhvr>
                                      <p:to>
                                        <p:strVal val="visible"/>
                                      </p:to>
                                    </p:set>
                                    <p:animEffect transition="in" filter="fade">
                                      <p:cBhvr>
                                        <p:cTn id="46" dur="500"/>
                                        <p:tgtEl>
                                          <p:spTgt spid="4">
                                            <p:graphicEl>
                                              <a:dgm id="{2B61672B-A021-4C00-9C2B-7F433C8752C9}"/>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
                                            <p:graphicEl>
                                              <a:dgm id="{176663EC-F48F-47B7-BBC1-14DA8ACE0E53}"/>
                                            </p:graphicEl>
                                          </p:spTgt>
                                        </p:tgtEl>
                                        <p:attrNameLst>
                                          <p:attrName>style.visibility</p:attrName>
                                        </p:attrNameLst>
                                      </p:cBhvr>
                                      <p:to>
                                        <p:strVal val="visible"/>
                                      </p:to>
                                    </p:set>
                                    <p:animEffect transition="in" filter="fade">
                                      <p:cBhvr>
                                        <p:cTn id="51" dur="500"/>
                                        <p:tgtEl>
                                          <p:spTgt spid="4">
                                            <p:graphicEl>
                                              <a:dgm id="{176663EC-F48F-47B7-BBC1-14DA8ACE0E53}"/>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graphicEl>
                                              <a:dgm id="{4319F8D3-73A1-4ECC-B3E5-554C4AEC017E}"/>
                                            </p:graphicEl>
                                          </p:spTgt>
                                        </p:tgtEl>
                                        <p:attrNameLst>
                                          <p:attrName>style.visibility</p:attrName>
                                        </p:attrNameLst>
                                      </p:cBhvr>
                                      <p:to>
                                        <p:strVal val="visible"/>
                                      </p:to>
                                    </p:set>
                                    <p:animEffect transition="in" filter="fade">
                                      <p:cBhvr>
                                        <p:cTn id="54" dur="500"/>
                                        <p:tgtEl>
                                          <p:spTgt spid="4">
                                            <p:graphicEl>
                                              <a:dgm id="{4319F8D3-73A1-4ECC-B3E5-554C4AEC017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waiting_deadlocks_scene0">
            <a:hlinkClick r:id="" action="ppaction://media"/>
            <a:extLst>
              <a:ext uri="{FF2B5EF4-FFF2-40B4-BE49-F238E27FC236}">
                <a16:creationId xmlns:a16="http://schemas.microsoft.com/office/drawing/2014/main" id="{A69733F2-17BD-2C00-3D84-32D4C74F235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173386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aiting_deadlocks_scene1">
            <a:hlinkClick r:id="" action="ppaction://media"/>
            <a:extLst>
              <a:ext uri="{FF2B5EF4-FFF2-40B4-BE49-F238E27FC236}">
                <a16:creationId xmlns:a16="http://schemas.microsoft.com/office/drawing/2014/main" id="{BBC2BC4F-3C8F-75BB-7ECF-7DC11C5A029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721015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waiting_deadlocks_scene2">
            <a:hlinkClick r:id="" action="ppaction://media"/>
            <a:extLst>
              <a:ext uri="{FF2B5EF4-FFF2-40B4-BE49-F238E27FC236}">
                <a16:creationId xmlns:a16="http://schemas.microsoft.com/office/drawing/2014/main" id="{EFFEA74A-2152-DD16-AE01-ABCF0A60DE4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9417758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5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912</TotalTime>
  <Words>763</Words>
  <Application>Microsoft Office PowerPoint</Application>
  <PresentationFormat>Widescreen</PresentationFormat>
  <Paragraphs>130</Paragraphs>
  <Slides>16</Slides>
  <Notes>14</Notes>
  <HiddenSlides>0</HiddenSlides>
  <MMClips>7</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16</vt:i4>
      </vt:variant>
    </vt:vector>
  </HeadingPairs>
  <TitlesOfParts>
    <vt:vector size="27" baseType="lpstr">
      <vt:lpstr>Arial</vt:lpstr>
      <vt:lpstr>Calibri</vt:lpstr>
      <vt:lpstr>Segoe UI</vt:lpstr>
      <vt:lpstr>Segoe UI Light</vt:lpstr>
      <vt:lpstr>Segoe UI Semibold</vt:lpstr>
      <vt:lpstr>Segoe UI Semilight</vt:lpstr>
      <vt:lpstr>Wingdings</vt:lpstr>
      <vt:lpstr>3_White Template</vt:lpstr>
      <vt:lpstr>Microsoft Ignite 16/9 White Template</vt:lpstr>
      <vt:lpstr>2_WHITE TEMPLATE</vt:lpstr>
      <vt:lpstr>1_WHITE TEMPLATE</vt:lpstr>
      <vt:lpstr>Azure SQL for Beginners Performance Troubleshooting Waiting due to deadlocks  </vt:lpstr>
      <vt:lpstr>Performance is “slow” = Running vs Waiting</vt:lpstr>
      <vt:lpstr>Running vs Waiting Scenarios</vt:lpstr>
      <vt:lpstr>What is a deadlock?</vt:lpstr>
      <vt:lpstr>Using Azure Diagnostics and Kusto (KQL)</vt:lpstr>
      <vt:lpstr>The troubleshooting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Avoiding and handling deadlocks</vt:lpstr>
      <vt:lpstr>Summary</vt:lpstr>
      <vt:lpstr>Learn more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2023-02-01T18:58:16Z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